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764704"/>
            <a:ext cx="9144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Комплексный подход к ранней профилактике экстремизма, идеологии терроризма,  иных негативных проявлений в студенческой среде.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Волонтерская группа «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Антиэкстремизм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осуществляет тесное взаимодействие с факультетом психологии и педагогики Алтайского государственного университета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 базе кафедры социальной психологии функционирует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студенческий проект «Телефон доверия»,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где студенты-психологи и юристы занимаются разработкой технологий психологической помощи в экстремальных ситуациях.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pp.userapi.com/c849428/v849428132/23756/KMZ8y65OnR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599342" cy="388843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6628" name="Picture 4" descr="https://pp.userapi.com/c824201/v824201227/36b00/e4uThDnob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2949792" cy="393305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6630" name="Picture 6" descr="http://potencial22.ru/images/2018/Tvoya_psikhologicheskaya_bezopasnost_pamyatka_obuchayuschimsy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239" y="2348880"/>
            <a:ext cx="3056761" cy="433754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3131840" y="565767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Памятка обучающимся «Твоя психологическая безопасность»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E:\_\Документация\Моя работа\Документы\Мои фотографии\на конференции по защите правовой информации 20.05.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1514475"/>
            <a:ext cx="5905902" cy="393074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целях общей профилактики создаются и распространяются материалы антитеррористической направленности.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период с декабря 2016 по июнь 2017 года организаторами группы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велась работа с так называемыми «группами смерти»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социальной сети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https://pp.userapi.com/c605931/v605931320/321e/rddGNHPgp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484784"/>
            <a:ext cx="2195736" cy="38699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9" name="Picture 9" descr="http://www.law.asu.ru/files/images/3QrMSbzTMTI.jpg"/>
          <p:cNvPicPr>
            <a:picLocks noChangeAspect="1" noChangeArrowheads="1"/>
          </p:cNvPicPr>
          <p:nvPr/>
        </p:nvPicPr>
        <p:blipFill>
          <a:blip r:embed="rId4" cstate="print"/>
          <a:srcRect l="31500" t="12923" r="27550" b="22463"/>
          <a:stretch>
            <a:fillRect/>
          </a:stretch>
        </p:blipFill>
        <p:spPr bwMode="auto">
          <a:xfrm>
            <a:off x="0" y="2996952"/>
            <a:ext cx="4032448" cy="36004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4" name="Picture 4" descr="https://sun9-7.userapi.com/c7006/v7006598/3849f/6_UBQy_-R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2700" y="4419600"/>
            <a:ext cx="6591300" cy="24384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0" y="6309320"/>
            <a:ext cx="421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Группа поиска кураторов « синих китов»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Антиэкстремизм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занимается постоянным мониторингом социальных сетей и отслеживанием потенциально экстремистского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l="27556" t="20600" r="30510" b="5901"/>
          <a:stretch>
            <a:fillRect/>
          </a:stretch>
        </p:blipFill>
        <p:spPr bwMode="auto">
          <a:xfrm>
            <a:off x="4031432" y="1268760"/>
            <a:ext cx="51125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4582" name="Picture 6" descr="http://www.law.asu.ru/files/images/mzZNVfx4WK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5076564" cy="338437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5589240"/>
            <a:ext cx="222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профайлинга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Волонтеры Юридического института занимаются организацией и проведением социологических опросов на базе института и факультетов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АлтГУ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asu.ru/files/news/images/00017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5952658" cy="44644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556" name="Picture 4" descr="http://www.law.asu.ru/files/images/TYuIfVmVp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67" y="2420888"/>
            <a:ext cx="4800533" cy="3600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4716016" y="6309320"/>
            <a:ext cx="3744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Группа обработки опросных данных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Антиэкстремизм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участвует в создании полноценной системы взаимодействия молодежных общественных организаций под руководством НЦПТИ,  Информационно-аналитического центра «Сова» и Центра психологической помощи и взаимодействия в Санкт-Петербурге.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law.asu.ru/files/images/Ngu-EIsPI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900" y="1916832"/>
            <a:ext cx="5753100" cy="38385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532" name="Picture 4" descr="http://www.law.asu.ru/files/images/Ru2XgMHHBVg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5262984" cy="349083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776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январе 2017 года активисты «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Антиэкстремизма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были направлены на стажировку в г. Мюнхен по приглашению Информационного Центра Европейского Союза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Europe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участия в обучающих семинарах по формированию антитеррористической идеологии в молодежной среде.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law.asu.ru/files/images/DSC03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3838575" cy="51149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09" name="Picture 5" descr="E:\_\Документация\Моя работа\Документы\Мои фотографии\Поездка в Баварию февраль 2017\DSC03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917231" cy="368792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08" name="Picture 4" descr="http://www.law.asu.ru/files/images/s5mWDHwM4x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019424"/>
            <a:ext cx="5124450" cy="383857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Волонтерами проводятся научные исследования по изучению материалов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интернет-провокаций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фоне так называемой «гибридной войны», развернувшейся в сетевом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контенте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Идет разработка учебно-методического пособия по борьбе с  гибридным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интернет-троллингом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массовой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интернет-провокацией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распространяемой среди пользователей Сети.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Мария\Downloads\Мои фотографии\Поездка в Лондон, весна 2018 года\IMG_20180329_162545.jpg"/>
          <p:cNvPicPr>
            <a:picLocks noChangeAspect="1" noChangeArrowheads="1"/>
          </p:cNvPicPr>
          <p:nvPr/>
        </p:nvPicPr>
        <p:blipFill>
          <a:blip r:embed="rId2" cstate="print"/>
          <a:srcRect l="23386" r="5155" b="6455"/>
          <a:stretch>
            <a:fillRect/>
          </a:stretch>
        </p:blipFill>
        <p:spPr bwMode="auto">
          <a:xfrm>
            <a:off x="323528" y="1844824"/>
            <a:ext cx="4104456" cy="402983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сбора информации руководителями организации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Антиэкстремизм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была предпринята командировка в г. Солсбери (Великобритания) в период с 24 по 31 марта 2018 года.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https://pp.userapi.com/c604622/v604622130/326ed/Nct3fOnpCzM.jpg"/>
          <p:cNvPicPr>
            <a:picLocks noChangeAspect="1" noChangeArrowheads="1"/>
          </p:cNvPicPr>
          <p:nvPr/>
        </p:nvPicPr>
        <p:blipFill>
          <a:blip r:embed="rId3" cstate="print"/>
          <a:srcRect t="6985" r="32940"/>
          <a:stretch>
            <a:fillRect/>
          </a:stretch>
        </p:blipFill>
        <p:spPr bwMode="auto">
          <a:xfrm>
            <a:off x="4535488" y="1628800"/>
            <a:ext cx="4608512" cy="479410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204864"/>
            <a:ext cx="6729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su.ru/files/images.89/IMAGES/01010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6752682" cy="429309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188640"/>
            <a:ext cx="7524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 мер по противодействию экстремизму в студенческой среде ФГБОУ ВО «Алтайский государственный университет»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Деятельность НОЦ «Правовое обеспечение противодействия экстремизму и терроризму»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www.asu.ru/files/images.89/IMAGES/02010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20"/>
            <a:ext cx="4495951" cy="299233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4" name="Picture 6" descr="http://www.asu.ru/files/images.89/IMAGES/03010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5560">
            <a:off x="0" y="3329608"/>
            <a:ext cx="4725385" cy="352839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04664"/>
            <a:ext cx="752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Руководство Центром осуществляет кафедра уголовного права и криминологии Юридического института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АлтГУ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law.asu.ru/files/images/IMG_9935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724650" cy="447675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52" name="Picture 8" descr="http://www.asu.ru/files/images.23/pso/pso2016/DSC_0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5510" y="3645024"/>
            <a:ext cx="4428490" cy="295232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54" name="Picture 10" descr="http://www.asu.ru/files/images.23/pso/pso2016/DSC_09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1999"/>
            <a:ext cx="3429000" cy="228600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Проводятся конференции, семинары, заседания круглого стола и иные научно-практические мероприятия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law.asu.ru/files/images/JChPUqfXP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931722" cy="46085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4" name="Picture 4" descr="http://www.law.asu.ru/files/images/hM4fPfCFX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7336"/>
            <a:ext cx="3746240" cy="249066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7991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Круглый стол 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«Молодежь против экстремизма» 22.11.2017.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осуществляет тесное взаимодействие с Управлением воспитательной и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работы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АлтГУ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Разработана и введена в действие программа «Профилактика экстремизма в студенческой среде ФГБОУ ВО «Алтайский государственный университет» на 2017-2020 год».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law.asu.ru/files/images/5A9BpE-mbB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281873" cy="417646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0" name="Picture 4" descr="http://www.law.asu.ru/files/images/DSC_1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4131819" cy="273630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Проводятся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открытые лекции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вопросам профилактики экстремизма в молодежной среде с участием ответственных сотрудников Комиссии Алтайского края по противодействию экстремизму, Центра противодействия экстремизму ГУ МВД РФ по Алтайскому краю.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law.asu.ru/files/images/DSC_1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5753100" cy="3810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6" name="Picture 4" descr="http://www.law.asu.ru/files/images/t_5IFmqJdH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279901" cy="32099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Открытая лекция по теме: 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«Профилактика экстремизма в молодежной среде». 25.05.2018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Международный конкурс на лучшую научную работу студентов на тему» Актуальные проблемы противодействия экстремизму и терроризму в современном мире и пути их решения».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law.asu.ru/files/images/7EkfEotN2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856650" cy="43924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http://www.law.asu.ru/files/images/0000062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3096344" cy="431768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В рамках программы работы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Регионального научно-методического центра правовой и технической защиты информации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проводится ежегодная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всероссийская студенческая научно-практическая конференция.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law.asu.ru/files/images/R_uo_826s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472608" cy="410700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http://www.law.asu.ru/files/images/l6ddYsfkL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924944"/>
            <a:ext cx="2951622" cy="39330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2" name="Picture 8" descr="http://confer.mephi.ru/media/cache/event_logo_big/file/event/3701/rus_logo_dfd6015b6366ede26f296a08e6d66b044a8a6ec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636912"/>
            <a:ext cx="2651528" cy="316835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ntiextremizm.ru/wp-content/uploads/2017/09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472608" cy="11521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7668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руководством НОЦ «Правовое обеспечение противодействия экстремизму и терроризму» при кафедре уголовного права и криминологии Юридического института ФГБОУ ВО «Алтайский государственный университет» работает студенческая волонтерская организация «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Антиэкстремизм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s://pp.userapi.com/c636322/v636322510/9b41/Gt9wV9Lk7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7731424" cy="316835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2123728" y="6488668"/>
            <a:ext cx="4649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Координационный совет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Антиэкстремизма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516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mazurov</cp:lastModifiedBy>
  <cp:revision>25</cp:revision>
  <dcterms:created xsi:type="dcterms:W3CDTF">2018-09-15T05:12:00Z</dcterms:created>
  <dcterms:modified xsi:type="dcterms:W3CDTF">2019-03-25T07:02:09Z</dcterms:modified>
</cp:coreProperties>
</file>