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9" r:id="rId9"/>
    <p:sldId id="270" r:id="rId10"/>
    <p:sldId id="271" r:id="rId11"/>
    <p:sldId id="272" r:id="rId12"/>
    <p:sldId id="273" r:id="rId13"/>
    <p:sldId id="262" r:id="rId14"/>
    <p:sldId id="274" r:id="rId15"/>
    <p:sldId id="263" r:id="rId16"/>
    <p:sldId id="264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004" autoAdjust="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мальчики</c:v>
                </c:pt>
                <c:pt idx="3">
                  <c:v>девочки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%">
                  <c:v>0.45400000000000001</c:v>
                </c:pt>
                <c:pt idx="3" formatCode="0.00%">
                  <c:v>0.54600000000000004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Причины </a:t>
            </a:r>
            <a:r>
              <a:rPr lang="ru-RU" dirty="0"/>
              <a:t>попадания молодежи под влияние экстремистских взглядов и </a:t>
            </a:r>
            <a:r>
              <a:rPr lang="ru-RU" dirty="0" smtClean="0"/>
              <a:t>экстремистов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1">
                <a:satMod val="110000"/>
              </a:schemeClr>
            </a:solidFill>
            <a:ln>
              <a:noFill/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Невнимание государства к проблемам молодежи</c:v>
                </c:pt>
                <c:pt idx="1">
                  <c:v>Отсутствие должного воспитания</c:v>
                </c:pt>
                <c:pt idx="2">
                  <c:v>Слабохарактерность человека</c:v>
                </c:pt>
                <c:pt idx="3">
                  <c:v>Причина в личностных качествах</c:v>
                </c:pt>
                <c:pt idx="4">
                  <c:v>Непонимание опасности</c:v>
                </c:pt>
                <c:pt idx="5">
                  <c:v>Из-за денег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17</c:v>
                </c:pt>
                <c:pt idx="2">
                  <c:v>4</c:v>
                </c:pt>
                <c:pt idx="3">
                  <c:v>23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chemeClr val="accent2">
                <a:satMod val="110000"/>
              </a:schemeClr>
            </a:solidFill>
            <a:ln>
              <a:noFill/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Невнимание государства к проблемам молодежи</c:v>
                </c:pt>
                <c:pt idx="1">
                  <c:v>Отсутствие должного воспитания</c:v>
                </c:pt>
                <c:pt idx="2">
                  <c:v>Слабохарактерность человека</c:v>
                </c:pt>
                <c:pt idx="3">
                  <c:v>Причина в личностных качествах</c:v>
                </c:pt>
                <c:pt idx="4">
                  <c:v>Непонимание опасности</c:v>
                </c:pt>
                <c:pt idx="5">
                  <c:v>Из-за денег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accent3">
                <a:satMod val="110000"/>
              </a:schemeClr>
            </a:solidFill>
            <a:ln>
              <a:noFill/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Невнимание государства к проблемам молодежи</c:v>
                </c:pt>
                <c:pt idx="1">
                  <c:v>Отсутствие должного воспитания</c:v>
                </c:pt>
                <c:pt idx="2">
                  <c:v>Слабохарактерность человека</c:v>
                </c:pt>
                <c:pt idx="3">
                  <c:v>Причина в личностных качествах</c:v>
                </c:pt>
                <c:pt idx="4">
                  <c:v>Непонимание опасности</c:v>
                </c:pt>
                <c:pt idx="5">
                  <c:v>Из-за денег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</c:v>
                </c:pt>
                <c:pt idx="1">
                  <c:v>19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06528144"/>
        <c:axId val="206528536"/>
        <c:extLst/>
      </c:barChart>
      <c:catAx>
        <c:axId val="20652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28536"/>
        <c:crosses val="autoZero"/>
        <c:auto val="1"/>
        <c:lblAlgn val="ctr"/>
        <c:lblOffset val="100"/>
        <c:noMultiLvlLbl val="0"/>
      </c:catAx>
      <c:valAx>
        <c:axId val="206528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28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2060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Решение проблем экстремизма зависит от…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Решение проблем экстремизма зависит от…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Государственной власти в целом</c:v>
                </c:pt>
                <c:pt idx="1">
                  <c:v>Правоохранительных органов</c:v>
                </c:pt>
                <c:pt idx="2">
                  <c:v>Общества в целом</c:v>
                </c:pt>
                <c:pt idx="3">
                  <c:v>Каждого человека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42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Способы профилактики экстремизма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Pt>
            <c:idx val="1"/>
            <c:bubble3D val="0"/>
            <c:spPr>
              <a:solidFill>
                <a:schemeClr val="accent2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Pt>
            <c:idx val="2"/>
            <c:bubble3D val="0"/>
            <c:spPr>
              <a:solidFill>
                <a:schemeClr val="accent3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Pt>
            <c:idx val="3"/>
            <c:bubble3D val="0"/>
            <c:spPr>
              <a:solidFill>
                <a:schemeClr val="accent4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Pt>
            <c:idx val="4"/>
            <c:bubble3D val="0"/>
            <c:spPr>
              <a:solidFill>
                <a:schemeClr val="accent5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Lbls>
            <c:dLbl>
              <c:idx val="0"/>
              <c:layout>
                <c:manualLayout>
                  <c:x val="-1.6530572567317974E-3"/>
                  <c:y val="8.9767379043527787E-3"/>
                </c:manualLayout>
              </c:layout>
              <c:spPr>
                <a:solidFill>
                  <a:schemeClr val="lt1"/>
                </a:solidFill>
                <a:ln w="28575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564304461942258E-2"/>
                  <c:y val="-5.9448895484566666E-2"/>
                </c:manualLayout>
              </c:layout>
              <c:spPr>
                <a:solidFill>
                  <a:schemeClr val="lt1"/>
                </a:solidFill>
                <a:ln w="28575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solidFill>
                  <a:schemeClr val="lt1"/>
                </a:solidFill>
                <a:ln w="28575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90172061825605E-2"/>
                  <c:y val="1.3487940772009372E-3"/>
                </c:manualLayout>
              </c:layout>
              <c:spPr>
                <a:solidFill>
                  <a:schemeClr val="lt1"/>
                </a:solidFill>
                <a:ln w="28575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101608826674501E-2"/>
                  <c:y val="3.1234849298812938E-2"/>
                </c:manualLayout>
              </c:layout>
              <c:spPr>
                <a:solidFill>
                  <a:schemeClr val="lt1"/>
                </a:solidFill>
                <a:ln w="28575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Радикальные, допускающие ужесточение уголовной ответственности за экстремизм, недопущение создания и функционирования новых религиозных и национальных объединений, тотальную цензуру</c:v>
                </c:pt>
                <c:pt idx="1">
                  <c:v>Способы, основанные на опыте цивилизованных зарубежных стран в профилактике экстремизма</c:v>
                </c:pt>
                <c:pt idx="2">
                  <c:v>Либеральные, предполагающие лишь административную ответственность за экстремизм, позволяющие создание и функционирование новых религиозных и национальных объединений, отсутствие всякой цензуры</c:v>
                </c:pt>
                <c:pt idx="3">
                  <c:v>Необходимо работать с воспитанием и правосознанием населения</c:v>
                </c:pt>
                <c:pt idx="4">
                  <c:v>Необходимо привлекать молодежь к общественно полезной деятельности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</c:v>
                </c:pt>
                <c:pt idx="1">
                  <c:v>20</c:v>
                </c:pt>
                <c:pt idx="2">
                  <c:v>4</c:v>
                </c:pt>
                <c:pt idx="3">
                  <c:v>32</c:v>
                </c:pt>
                <c:pt idx="4">
                  <c:v>14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426655001458151E-2"/>
          <c:y val="0.48515131717175936"/>
          <c:w val="0.87314668999708367"/>
          <c:h val="0.476632850640880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Преподаватели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Экстремизм это…</a:t>
            </a:r>
            <a:endParaRPr lang="ru-RU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accent1">
                <a:satMod val="110000"/>
              </a:schemeClr>
            </a:solidFill>
            <a:ln>
              <a:noFill/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Экстремальный вид деятельности</c:v>
                </c:pt>
                <c:pt idx="1">
                  <c:v>Террористическая деятельность</c:v>
                </c:pt>
                <c:pt idx="2">
                  <c:v>Способ противодействия существующему политическому строю</c:v>
                </c:pt>
                <c:pt idx="3">
                  <c:v>Действия, выражающиеся в насилии и несоблюдении закона</c:v>
                </c:pt>
                <c:pt idx="4">
                  <c:v>Насилие по отношению к лицам, относящимся к другой нации, религии, социальной группе, политическим взглядам</c:v>
                </c:pt>
                <c:pt idx="5">
                  <c:v>Преступления, совершенные по мотивам политической, идеологической, религиозной...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13</c:v>
                </c:pt>
                <c:pt idx="2">
                  <c:v>6</c:v>
                </c:pt>
                <c:pt idx="3">
                  <c:v>5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2">
                <a:satMod val="110000"/>
              </a:schemeClr>
            </a:solidFill>
            <a:ln>
              <a:noFill/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Экстремальный вид деятельности</c:v>
                </c:pt>
                <c:pt idx="1">
                  <c:v>Террористическая деятельность</c:v>
                </c:pt>
                <c:pt idx="2">
                  <c:v>Способ противодействия существующему политическому строю</c:v>
                </c:pt>
                <c:pt idx="3">
                  <c:v>Действия, выражающиеся в насилии и несоблюдении закона</c:v>
                </c:pt>
                <c:pt idx="4">
                  <c:v>Насилие по отношению к лицам, относящимся к другой нации, религии, социальной группе, политическим взглядам</c:v>
                </c:pt>
                <c:pt idx="5">
                  <c:v>Преступления, совершенные по мотивам политической, идеологической, религиозной...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12</c:v>
                </c:pt>
                <c:pt idx="5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chemeClr val="accent3">
                <a:satMod val="110000"/>
              </a:schemeClr>
            </a:solidFill>
            <a:ln>
              <a:noFill/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Экстремальный вид деятельности</c:v>
                </c:pt>
                <c:pt idx="1">
                  <c:v>Террористическая деятельность</c:v>
                </c:pt>
                <c:pt idx="2">
                  <c:v>Способ противодействия существующему политическому строю</c:v>
                </c:pt>
                <c:pt idx="3">
                  <c:v>Действия, выражающиеся в насилии и несоблюдении закона</c:v>
                </c:pt>
                <c:pt idx="4">
                  <c:v>Насилие по отношению к лицам, относящимся к другой нации, религии, социальной группе, политическим взглядам</c:v>
                </c:pt>
                <c:pt idx="5">
                  <c:v>Преступления, совершенные по мотивам политической, идеологической, религиозной...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3274888"/>
        <c:axId val="253277240"/>
        <c:axId val="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Столбец4</c:v>
                      </c:pt>
                    </c:strCache>
                  </c:strRef>
                </c:tx>
                <c:spPr>
                  <a:solidFill>
                    <a:schemeClr val="accent4">
                      <a:satMod val="110000"/>
                    </a:schemeClr>
                  </a:solidFill>
                  <a:ln>
                    <a:noFill/>
                  </a:ln>
                  <a:effectLst>
                    <a:outerShdw blurRad="38100" dist="19050" algn="bl" rotWithShape="0">
                      <a:srgbClr val="000000">
                        <a:alpha val="60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l"/>
                  </a:scene3d>
                  <a:sp3d prstMaterial="plastic">
                    <a:bevelT w="3810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Экстремальный вид деятельности</c:v>
                      </c:pt>
                      <c:pt idx="1">
                        <c:v>Террористическая деятельность</c:v>
                      </c:pt>
                      <c:pt idx="2">
                        <c:v>Способ противодействия существующему политическому строю</c:v>
                      </c:pt>
                      <c:pt idx="3">
                        <c:v>Действия, выражающиеся в насилии и несоблюдении закона</c:v>
                      </c:pt>
                      <c:pt idx="4">
                        <c:v>Насилие по отношению к лицам, относящимся к другой нации, религии, социальной группе, политическим взглядам</c:v>
                      </c:pt>
                      <c:pt idx="5">
                        <c:v>Преступления, совершенные по мотивам политической, идеологической, религиозной...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Лист1!$E$2:$E$7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Лист1!$F$1</c15:sqref>
                        </c15:formulaRef>
                      </c:ext>
                    </c:extLst>
                    <c:strCache>
                      <c:ptCount val="1"/>
                      <c:pt idx="0">
                        <c:v>Столбец3</c:v>
                      </c:pt>
                    </c:strCache>
                  </c:strRef>
                </c:tx>
                <c:spPr>
                  <a:solidFill>
                    <a:schemeClr val="accent5">
                      <a:satMod val="110000"/>
                    </a:schemeClr>
                  </a:solidFill>
                  <a:ln>
                    <a:noFill/>
                  </a:ln>
                  <a:effectLst>
                    <a:outerShdw blurRad="38100" dist="19050" algn="bl" rotWithShape="0">
                      <a:srgbClr val="000000">
                        <a:alpha val="60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l"/>
                  </a:scene3d>
                  <a:sp3d prstMaterial="plastic">
                    <a:bevelT w="3810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Экстремальный вид деятельности</c:v>
                      </c:pt>
                      <c:pt idx="1">
                        <c:v>Террористическая деятельность</c:v>
                      </c:pt>
                      <c:pt idx="2">
                        <c:v>Способ противодействия существующему политическому строю</c:v>
                      </c:pt>
                      <c:pt idx="3">
                        <c:v>Действия, выражающиеся в насилии и несоблюдении закона</c:v>
                      </c:pt>
                      <c:pt idx="4">
                        <c:v>Насилие по отношению к лицам, относящимся к другой нации, религии, социальной группе, политическим взглядам</c:v>
                      </c:pt>
                      <c:pt idx="5">
                        <c:v>Преступления, совершенные по мотивам политической, идеологической, религиозной...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Лист1!$F$2:$F$7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Лист1!$G$1</c15:sqref>
                        </c15:formulaRef>
                      </c:ext>
                    </c:extLst>
                    <c:strCache>
                      <c:ptCount val="1"/>
                      <c:pt idx="0">
                        <c:v>Столбец2</c:v>
                      </c:pt>
                    </c:strCache>
                  </c:strRef>
                </c:tx>
                <c:spPr>
                  <a:solidFill>
                    <a:schemeClr val="accent6">
                      <a:satMod val="110000"/>
                    </a:schemeClr>
                  </a:solidFill>
                  <a:ln>
                    <a:noFill/>
                  </a:ln>
                  <a:effectLst>
                    <a:outerShdw blurRad="38100" dist="19050" algn="bl" rotWithShape="0">
                      <a:srgbClr val="000000">
                        <a:alpha val="60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l"/>
                  </a:scene3d>
                  <a:sp3d prstMaterial="plastic">
                    <a:bevelT w="3810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Экстремальный вид деятельности</c:v>
                      </c:pt>
                      <c:pt idx="1">
                        <c:v>Террористическая деятельность</c:v>
                      </c:pt>
                      <c:pt idx="2">
                        <c:v>Способ противодействия существующему политическому строю</c:v>
                      </c:pt>
                      <c:pt idx="3">
                        <c:v>Действия, выражающиеся в насилии и несоблюдении закона</c:v>
                      </c:pt>
                      <c:pt idx="4">
                        <c:v>Насилие по отношению к лицам, относящимся к другой нации, религии, социальной группе, политическим взглядам</c:v>
                      </c:pt>
                      <c:pt idx="5">
                        <c:v>Преступления, совершенные по мотивам политической, идеологической, религиозной...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Лист1!$G$2:$G$7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</c:ext>
        </c:extLst>
      </c:bar3DChart>
      <c:catAx>
        <c:axId val="25327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277240"/>
        <c:crosses val="autoZero"/>
        <c:auto val="1"/>
        <c:lblAlgn val="ctr"/>
        <c:lblOffset val="100"/>
        <c:noMultiLvlLbl val="0"/>
      </c:catAx>
      <c:valAx>
        <c:axId val="253277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274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Лист1!$C$2:$C$5</c15:sqref>
                  </c15:fullRef>
                </c:ext>
              </c:extLst>
              <c:f>Лист1!$C$2:$C$4</c:f>
              <c:numCache>
                <c:formatCode>General</c:formatCode>
                <c:ptCount val="3"/>
                <c:pt idx="0">
                  <c:v>35</c:v>
                </c:pt>
                <c:pt idx="1">
                  <c:v>10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Лист1!$D$2:$D$5</c15:sqref>
                  </c15:fullRef>
                </c:ext>
              </c:extLst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59747112"/>
        <c:axId val="259747896"/>
        <c:extLst/>
      </c:barChart>
      <c:catAx>
        <c:axId val="259747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9747896"/>
        <c:crosses val="autoZero"/>
        <c:auto val="1"/>
        <c:lblAlgn val="ctr"/>
        <c:lblOffset val="100"/>
        <c:noMultiLvlLbl val="0"/>
      </c:catAx>
      <c:valAx>
        <c:axId val="2597478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974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0.22634024460245158"/>
                  <c:y val="-0.1435750809796078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В многонациональности населения</c:v>
                </c:pt>
                <c:pt idx="1">
                  <c:v>В низкой правовой культуре населения и недостаточной терпимости людей</c:v>
                </c:pt>
                <c:pt idx="2">
                  <c:v>В целенаправленном "разжигании" представителями экстремистско-настроенных организаций националистической агрессии</c:v>
                </c:pt>
                <c:pt idx="3">
                  <c:v>В недостаточном правовом просвещении граждан в сфере противодействия (профилактики) экстремизма</c:v>
                </c:pt>
                <c:pt idx="4">
                  <c:v>В недостаточном количестве центров досуга и специальных досуговых программ для детей подросткового возраста и взрослого населения</c:v>
                </c:pt>
                <c:pt idx="5">
                  <c:v>В кризисе школьного и семейного воспитания</c:v>
                </c:pt>
                <c:pt idx="6">
                  <c:v>В деформации системы ценностей в современном обществе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43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В многонациональности населения</c:v>
                </c:pt>
                <c:pt idx="1">
                  <c:v>В низкой правовой культуре населения и недостаточной терпимости людей</c:v>
                </c:pt>
                <c:pt idx="2">
                  <c:v>В целенаправленном "разжигании" представителями экстремистско-настроенных организаций националистической агрессии</c:v>
                </c:pt>
                <c:pt idx="3">
                  <c:v>В недостаточном правовом просвещении граждан в сфере противодействия (профилактики) экстремизма</c:v>
                </c:pt>
                <c:pt idx="4">
                  <c:v>В недостаточном количестве центров досуга и специальных досуговых программ для детей подросткового возраста и взрослого населения</c:v>
                </c:pt>
                <c:pt idx="5">
                  <c:v>В кризисе школьного и семейного воспитания</c:v>
                </c:pt>
                <c:pt idx="6">
                  <c:v>В деформации системы ценностей в современном обществе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Преподаватели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В многонациональности населения</c:v>
                </c:pt>
                <c:pt idx="1">
                  <c:v>В низкой правовой культуре населения и недостаточной терпимости людей</c:v>
                </c:pt>
                <c:pt idx="2">
                  <c:v>В целенаправленном "разжигании" представителями экстремистско-настроенных организаций националистической агрессии</c:v>
                </c:pt>
                <c:pt idx="3">
                  <c:v>В недостаточном правовом просвещении граждан в сфере противодействия (профилактики) экстремизма</c:v>
                </c:pt>
                <c:pt idx="4">
                  <c:v>В недостаточном количестве центров досуга и специальных досуговых программ для детей подросткового возраста и взрослого населения</c:v>
                </c:pt>
                <c:pt idx="5">
                  <c:v>В кризисе школьного и семейного воспитания</c:v>
                </c:pt>
                <c:pt idx="6">
                  <c:v>В деформации системы ценностей в современном обществе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953819945931931"/>
          <c:y val="2.7260642376874186E-2"/>
          <c:w val="0.49206569640410314"/>
          <c:h val="0.855446798851561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>Совершение экстремистских действий в отношении респондентов</a:t>
            </a:r>
            <a:endParaRPr lang="ru-RU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Сталкиваюсь достаточно часто</c:v>
                </c:pt>
                <c:pt idx="1">
                  <c:v>Сталкивался несколько раз</c:v>
                </c:pt>
                <c:pt idx="2">
                  <c:v>Сталкивался однажды</c:v>
                </c:pt>
                <c:pt idx="3">
                  <c:v>Не приходилось сталкиваться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38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Сталкиваюсь достаточно часто</c:v>
                </c:pt>
                <c:pt idx="1">
                  <c:v>Сталкивался несколько раз</c:v>
                </c:pt>
                <c:pt idx="2">
                  <c:v>Сталкивался однажды</c:v>
                </c:pt>
                <c:pt idx="3">
                  <c:v>Не приходилось сталкиваться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51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Сталкиваюсь достаточно часто</c:v>
                </c:pt>
                <c:pt idx="1">
                  <c:v>Сталкивался несколько раз</c:v>
                </c:pt>
                <c:pt idx="2">
                  <c:v>Сталкивался однажды</c:v>
                </c:pt>
                <c:pt idx="3">
                  <c:v>Не приходилось сталкиваться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7773424"/>
        <c:axId val="377776560"/>
        <c:axId val="0"/>
      </c:bar3DChart>
      <c:catAx>
        <c:axId val="37777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776560"/>
        <c:crosses val="autoZero"/>
        <c:auto val="1"/>
        <c:lblAlgn val="ctr"/>
        <c:lblOffset val="100"/>
        <c:noMultiLvlLbl val="0"/>
      </c:catAx>
      <c:valAx>
        <c:axId val="377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7734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Испытываю</c:v>
                </c:pt>
                <c:pt idx="1">
                  <c:v>Не испытываю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Испытываю</c:v>
                </c:pt>
                <c:pt idx="1">
                  <c:v>Не испытываю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Лист1!$C$2:$C$5</c15:sqref>
                  </c15:fullRef>
                </c:ext>
              </c:extLst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49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Испытываю</c:v>
                </c:pt>
                <c:pt idx="1">
                  <c:v>Не испытываю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Лист1!$D$2:$D$5</c15:sqref>
                  </c15:fullRef>
                </c:ext>
              </c:extLst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3580216"/>
        <c:axId val="311402848"/>
      </c:barChart>
      <c:catAx>
        <c:axId val="403580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402848"/>
        <c:crosses val="autoZero"/>
        <c:auto val="1"/>
        <c:lblAlgn val="ctr"/>
        <c:lblOffset val="100"/>
        <c:noMultiLvlLbl val="0"/>
      </c:catAx>
      <c:valAx>
        <c:axId val="311402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58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Знакомы ли респонденты с деятельностью экстремистских организаций в России?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Pt>
            <c:idx val="1"/>
            <c:bubble3D val="0"/>
            <c:spPr>
              <a:solidFill>
                <a:schemeClr val="accent3">
                  <a:satMod val="110000"/>
                </a:schemeClr>
              </a:solidFill>
              <a:ln>
                <a:noFill/>
              </a:ln>
              <a:effectLst>
                <a:outerShdw blurRad="38100" dist="19050" algn="bl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</c:dPt>
          <c:dLbls>
            <c:dLbl>
              <c:idx val="0"/>
              <c:layout>
                <c:manualLayout>
                  <c:x val="2.939268008165646E-2"/>
                  <c:y val="-5.06037618717434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133590940021389E-2"/>
                  <c:y val="-5.88755614083515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accent5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87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solidFill>
            <a:schemeClr val="accent5">
              <a:lumMod val="40000"/>
              <a:lumOff val="60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осведомленности о деятельности экстремистских организаций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СМИ, Интернет</c:v>
                </c:pt>
                <c:pt idx="1">
                  <c:v>От знакомых, друзей</c:v>
                </c:pt>
                <c:pt idx="2">
                  <c:v>Знакомые состоят в данных организациях</c:v>
                </c:pt>
                <c:pt idx="3">
                  <c:v>Самому лично приходилось сталкиваться с их деятельностью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СМИ, Интернет</c:v>
                </c:pt>
                <c:pt idx="1">
                  <c:v>От знакомых, друзей</c:v>
                </c:pt>
                <c:pt idx="2">
                  <c:v>Знакомые состоят в данных организациях</c:v>
                </c:pt>
                <c:pt idx="3">
                  <c:v>Самому лично приходилось сталкиваться с их деятельностью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СМИ, Интернет</c:v>
                </c:pt>
                <c:pt idx="1">
                  <c:v>От знакомых, друзей</c:v>
                </c:pt>
                <c:pt idx="2">
                  <c:v>Знакомые состоят в данных организациях</c:v>
                </c:pt>
                <c:pt idx="3">
                  <c:v>Самому лично приходилось сталкиваться с их деятельностью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8900840"/>
        <c:axId val="368898096"/>
      </c:barChart>
      <c:catAx>
        <c:axId val="368900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898096"/>
        <c:crosses val="autoZero"/>
        <c:auto val="1"/>
        <c:lblAlgn val="ctr"/>
        <c:lblOffset val="100"/>
        <c:noMultiLvlLbl val="0"/>
      </c:catAx>
      <c:valAx>
        <c:axId val="3688980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90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C000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82712-8709-4D30-AA67-63BFAA630572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3EE22C-A117-4164-856A-83D58E7BC026}">
      <dgm:prSet phldrT="[Текст]"/>
      <dgm:spPr/>
      <dgm:t>
        <a:bodyPr/>
        <a:lstStyle/>
        <a:p>
          <a:endParaRPr lang="ru-RU" b="1" cap="none" spc="0" dirty="0">
            <a:ln w="31550" cmpd="sng">
              <a:gradFill>
                <a:gsLst>
                  <a:gs pos="25000">
                    <a:schemeClr val="accent1">
                      <a:shade val="25000"/>
                      <a:satMod val="190000"/>
                    </a:schemeClr>
                  </a:gs>
                  <a:gs pos="80000">
                    <a:schemeClr val="accent1">
                      <a:tint val="75000"/>
                      <a:satMod val="190000"/>
                    </a:schemeClr>
                  </a:gs>
                </a:gsLst>
                <a:lin ang="5400000"/>
              </a:gradFill>
              <a:prstDash val="solid"/>
            </a:ln>
            <a:solidFill>
              <a:srgbClr val="FFFFFF"/>
            </a:solidFill>
            <a:effectLst>
              <a:outerShdw blurRad="41275" dist="12700" dir="120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9AEA58E-210D-4A19-819E-B5F52506337F}" type="parTrans" cxnId="{74340414-0E25-49C1-8C3B-8141251C12EB}">
      <dgm:prSet/>
      <dgm:spPr/>
      <dgm:t>
        <a:bodyPr/>
        <a:lstStyle/>
        <a:p>
          <a:endParaRPr lang="ru-RU"/>
        </a:p>
      </dgm:t>
    </dgm:pt>
    <dgm:pt modelId="{1F0B98CB-D859-4271-B5A1-CC550A939B6A}" type="sibTrans" cxnId="{74340414-0E25-49C1-8C3B-8141251C12EB}">
      <dgm:prSet/>
      <dgm:spPr/>
      <dgm:t>
        <a:bodyPr/>
        <a:lstStyle/>
        <a:p>
          <a:endParaRPr lang="ru-RU"/>
        </a:p>
      </dgm:t>
    </dgm:pt>
    <dgm:pt modelId="{89F2BD9F-CF02-45B5-84F7-EDE2004D18F5}">
      <dgm:prSet phldrT="[Текст]"/>
      <dgm:spPr/>
      <dgm:t>
        <a:bodyPr/>
        <a:lstStyle/>
        <a:p>
          <a:r>
            <a:rPr lang="ru-RU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Общее количество: 119</a:t>
          </a:r>
          <a:endParaRPr lang="ru-RU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68D3755A-C87C-42D0-B642-44AFEA6EBFB8}" type="parTrans" cxnId="{DC851D98-B6CD-449B-A2AC-4EA4F58C3A93}">
      <dgm:prSet/>
      <dgm:spPr/>
      <dgm:t>
        <a:bodyPr/>
        <a:lstStyle/>
        <a:p>
          <a:endParaRPr lang="ru-RU"/>
        </a:p>
      </dgm:t>
    </dgm:pt>
    <dgm:pt modelId="{C9B903FB-6232-477B-85FB-79DA130E7E8D}" type="sibTrans" cxnId="{DC851D98-B6CD-449B-A2AC-4EA4F58C3A93}">
      <dgm:prSet/>
      <dgm:spPr/>
      <dgm:t>
        <a:bodyPr/>
        <a:lstStyle/>
        <a:p>
          <a:endParaRPr lang="ru-RU"/>
        </a:p>
      </dgm:t>
    </dgm:pt>
    <dgm:pt modelId="{03527FF7-8707-477A-86B9-1FE1A86F9A21}">
      <dgm:prSet phldrT="[Текст]"/>
      <dgm:spPr/>
      <dgm:t>
        <a:bodyPr/>
        <a:lstStyle/>
        <a:p>
          <a:r>
            <a:rPr lang="ru-RU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Мальчиков: 54</a:t>
          </a:r>
          <a:endParaRPr lang="ru-RU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9505D6C6-4F5B-436C-8BC9-9083A60EA279}" type="parTrans" cxnId="{311B414F-E403-4825-A0CA-4066600C1041}">
      <dgm:prSet/>
      <dgm:spPr/>
      <dgm:t>
        <a:bodyPr/>
        <a:lstStyle/>
        <a:p>
          <a:endParaRPr lang="ru-RU"/>
        </a:p>
      </dgm:t>
    </dgm:pt>
    <dgm:pt modelId="{B38E0724-8D15-4382-B4D6-6B1F5422F7F1}" type="sibTrans" cxnId="{311B414F-E403-4825-A0CA-4066600C1041}">
      <dgm:prSet/>
      <dgm:spPr/>
      <dgm:t>
        <a:bodyPr/>
        <a:lstStyle/>
        <a:p>
          <a:endParaRPr lang="ru-RU"/>
        </a:p>
      </dgm:t>
    </dgm:pt>
    <dgm:pt modelId="{2F23C9DA-ECFC-4B48-9FE2-D418DDD62A35}">
      <dgm:prSet phldrT="[Текст]"/>
      <dgm:spPr/>
      <dgm:t>
        <a:bodyPr/>
        <a:lstStyle/>
        <a:p>
          <a:r>
            <a:rPr lang="ru-RU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Девочек: 65</a:t>
          </a:r>
          <a:endParaRPr lang="ru-RU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101CCDE-383E-45AE-BD08-0F81103083EC}" type="parTrans" cxnId="{C9A8B6E8-B997-4892-B54C-4E5F8DFE8AA4}">
      <dgm:prSet/>
      <dgm:spPr/>
      <dgm:t>
        <a:bodyPr/>
        <a:lstStyle/>
        <a:p>
          <a:endParaRPr lang="ru-RU"/>
        </a:p>
      </dgm:t>
    </dgm:pt>
    <dgm:pt modelId="{6596EBDF-9878-4F20-B097-48A57C1267D8}" type="sibTrans" cxnId="{C9A8B6E8-B997-4892-B54C-4E5F8DFE8AA4}">
      <dgm:prSet/>
      <dgm:spPr/>
      <dgm:t>
        <a:bodyPr/>
        <a:lstStyle/>
        <a:p>
          <a:endParaRPr lang="ru-RU"/>
        </a:p>
      </dgm:t>
    </dgm:pt>
    <dgm:pt modelId="{0543C050-3B7E-4E04-BB04-E3734AD0649A}" type="pres">
      <dgm:prSet presAssocID="{16082712-8709-4D30-AA67-63BFAA63057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CA5C4B-02F7-4E00-8A06-2B7BC4E036B0}" type="pres">
      <dgm:prSet presAssocID="{6B3EE22C-A117-4164-856A-83D58E7BC026}" presName="root1" presStyleCnt="0"/>
      <dgm:spPr/>
      <dgm:t>
        <a:bodyPr/>
        <a:lstStyle/>
        <a:p>
          <a:endParaRPr lang="ru-RU"/>
        </a:p>
      </dgm:t>
    </dgm:pt>
    <dgm:pt modelId="{F2A06E5B-5632-414D-B466-2D8F276F0493}" type="pres">
      <dgm:prSet presAssocID="{6B3EE22C-A117-4164-856A-83D58E7BC02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19CA8-514C-41E5-A0A7-551236ED45FB}" type="pres">
      <dgm:prSet presAssocID="{6B3EE22C-A117-4164-856A-83D58E7BC026}" presName="level2hierChild" presStyleCnt="0"/>
      <dgm:spPr/>
      <dgm:t>
        <a:bodyPr/>
        <a:lstStyle/>
        <a:p>
          <a:endParaRPr lang="ru-RU"/>
        </a:p>
      </dgm:t>
    </dgm:pt>
    <dgm:pt modelId="{364969DA-8B37-42E1-BF77-FB9124C48D96}" type="pres">
      <dgm:prSet presAssocID="{68D3755A-C87C-42D0-B642-44AFEA6EBFB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FAA5763-25E2-4351-BE69-BC9554734269}" type="pres">
      <dgm:prSet presAssocID="{68D3755A-C87C-42D0-B642-44AFEA6EBFB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98A2C81-A370-4A0C-8F0D-603069704F21}" type="pres">
      <dgm:prSet presAssocID="{89F2BD9F-CF02-45B5-84F7-EDE2004D18F5}" presName="root2" presStyleCnt="0"/>
      <dgm:spPr/>
      <dgm:t>
        <a:bodyPr/>
        <a:lstStyle/>
        <a:p>
          <a:endParaRPr lang="ru-RU"/>
        </a:p>
      </dgm:t>
    </dgm:pt>
    <dgm:pt modelId="{43DDF591-438F-4D57-8C39-8223FC785118}" type="pres">
      <dgm:prSet presAssocID="{89F2BD9F-CF02-45B5-84F7-EDE2004D18F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4B563-5132-4BB4-A5F5-EE488BD86A71}" type="pres">
      <dgm:prSet presAssocID="{89F2BD9F-CF02-45B5-84F7-EDE2004D18F5}" presName="level3hierChild" presStyleCnt="0"/>
      <dgm:spPr/>
      <dgm:t>
        <a:bodyPr/>
        <a:lstStyle/>
        <a:p>
          <a:endParaRPr lang="ru-RU"/>
        </a:p>
      </dgm:t>
    </dgm:pt>
    <dgm:pt modelId="{9E255946-A1B7-43F8-891B-D77DFDDF5ADA}" type="pres">
      <dgm:prSet presAssocID="{9505D6C6-4F5B-436C-8BC9-9083A60EA27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9777354-D0DB-4A71-8DA6-C788D572DF7E}" type="pres">
      <dgm:prSet presAssocID="{9505D6C6-4F5B-436C-8BC9-9083A60EA27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5EF7B3A-3C20-400C-A94A-F3E6A0413B8A}" type="pres">
      <dgm:prSet presAssocID="{03527FF7-8707-477A-86B9-1FE1A86F9A21}" presName="root2" presStyleCnt="0"/>
      <dgm:spPr/>
      <dgm:t>
        <a:bodyPr/>
        <a:lstStyle/>
        <a:p>
          <a:endParaRPr lang="ru-RU"/>
        </a:p>
      </dgm:t>
    </dgm:pt>
    <dgm:pt modelId="{FBCFD111-0996-4452-A203-3EA6D0D0272F}" type="pres">
      <dgm:prSet presAssocID="{03527FF7-8707-477A-86B9-1FE1A86F9A2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61859-D745-4361-B997-324D3EDDD76B}" type="pres">
      <dgm:prSet presAssocID="{03527FF7-8707-477A-86B9-1FE1A86F9A21}" presName="level3hierChild" presStyleCnt="0"/>
      <dgm:spPr/>
      <dgm:t>
        <a:bodyPr/>
        <a:lstStyle/>
        <a:p>
          <a:endParaRPr lang="ru-RU"/>
        </a:p>
      </dgm:t>
    </dgm:pt>
    <dgm:pt modelId="{C53A1DCC-26BC-4528-BC02-340A529256AF}" type="pres">
      <dgm:prSet presAssocID="{1101CCDE-383E-45AE-BD08-0F81103083E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9A509C9-6AF2-4F8B-AA2A-C85BAABC1B1F}" type="pres">
      <dgm:prSet presAssocID="{1101CCDE-383E-45AE-BD08-0F81103083E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4215878-E071-4A04-B196-5582B40B39D6}" type="pres">
      <dgm:prSet presAssocID="{2F23C9DA-ECFC-4B48-9FE2-D418DDD62A35}" presName="root2" presStyleCnt="0"/>
      <dgm:spPr/>
      <dgm:t>
        <a:bodyPr/>
        <a:lstStyle/>
        <a:p>
          <a:endParaRPr lang="ru-RU"/>
        </a:p>
      </dgm:t>
    </dgm:pt>
    <dgm:pt modelId="{5B327A83-9AA5-4F34-B55F-58C8DA573AAB}" type="pres">
      <dgm:prSet presAssocID="{2F23C9DA-ECFC-4B48-9FE2-D418DDD62A3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2A218D-BB0F-4721-A956-702670DFBF5F}" type="pres">
      <dgm:prSet presAssocID="{2F23C9DA-ECFC-4B48-9FE2-D418DDD62A35}" presName="level3hierChild" presStyleCnt="0"/>
      <dgm:spPr/>
      <dgm:t>
        <a:bodyPr/>
        <a:lstStyle/>
        <a:p>
          <a:endParaRPr lang="ru-RU"/>
        </a:p>
      </dgm:t>
    </dgm:pt>
  </dgm:ptLst>
  <dgm:cxnLst>
    <dgm:cxn modelId="{354FDA44-1D51-4CD9-8A36-255922A11AEE}" type="presOf" srcId="{89F2BD9F-CF02-45B5-84F7-EDE2004D18F5}" destId="{43DDF591-438F-4D57-8C39-8223FC785118}" srcOrd="0" destOrd="0" presId="urn:microsoft.com/office/officeart/2008/layout/HorizontalMultiLevelHierarchy"/>
    <dgm:cxn modelId="{DC851D98-B6CD-449B-A2AC-4EA4F58C3A93}" srcId="{6B3EE22C-A117-4164-856A-83D58E7BC026}" destId="{89F2BD9F-CF02-45B5-84F7-EDE2004D18F5}" srcOrd="0" destOrd="0" parTransId="{68D3755A-C87C-42D0-B642-44AFEA6EBFB8}" sibTransId="{C9B903FB-6232-477B-85FB-79DA130E7E8D}"/>
    <dgm:cxn modelId="{4A8C5805-F99F-411A-933B-30BE55AC6125}" type="presOf" srcId="{1101CCDE-383E-45AE-BD08-0F81103083EC}" destId="{19A509C9-6AF2-4F8B-AA2A-C85BAABC1B1F}" srcOrd="1" destOrd="0" presId="urn:microsoft.com/office/officeart/2008/layout/HorizontalMultiLevelHierarchy"/>
    <dgm:cxn modelId="{CB0EE357-D759-4121-B022-560391CAB629}" type="presOf" srcId="{1101CCDE-383E-45AE-BD08-0F81103083EC}" destId="{C53A1DCC-26BC-4528-BC02-340A529256AF}" srcOrd="0" destOrd="0" presId="urn:microsoft.com/office/officeart/2008/layout/HorizontalMultiLevelHierarchy"/>
    <dgm:cxn modelId="{F0C6E9B8-F9C3-4D73-91B4-1D210C4461CB}" type="presOf" srcId="{03527FF7-8707-477A-86B9-1FE1A86F9A21}" destId="{FBCFD111-0996-4452-A203-3EA6D0D0272F}" srcOrd="0" destOrd="0" presId="urn:microsoft.com/office/officeart/2008/layout/HorizontalMultiLevelHierarchy"/>
    <dgm:cxn modelId="{08078DC2-79E2-4046-9C89-08A8EC14D244}" type="presOf" srcId="{68D3755A-C87C-42D0-B642-44AFEA6EBFB8}" destId="{364969DA-8B37-42E1-BF77-FB9124C48D96}" srcOrd="0" destOrd="0" presId="urn:microsoft.com/office/officeart/2008/layout/HorizontalMultiLevelHierarchy"/>
    <dgm:cxn modelId="{8B554CB5-4EBD-4F49-8F98-7FED03ADE346}" type="presOf" srcId="{16082712-8709-4D30-AA67-63BFAA630572}" destId="{0543C050-3B7E-4E04-BB04-E3734AD0649A}" srcOrd="0" destOrd="0" presId="urn:microsoft.com/office/officeart/2008/layout/HorizontalMultiLevelHierarchy"/>
    <dgm:cxn modelId="{C9A8B6E8-B997-4892-B54C-4E5F8DFE8AA4}" srcId="{6B3EE22C-A117-4164-856A-83D58E7BC026}" destId="{2F23C9DA-ECFC-4B48-9FE2-D418DDD62A35}" srcOrd="2" destOrd="0" parTransId="{1101CCDE-383E-45AE-BD08-0F81103083EC}" sibTransId="{6596EBDF-9878-4F20-B097-48A57C1267D8}"/>
    <dgm:cxn modelId="{00386B71-BDEB-49F8-869B-C21E08F95399}" type="presOf" srcId="{68D3755A-C87C-42D0-B642-44AFEA6EBFB8}" destId="{1FAA5763-25E2-4351-BE69-BC9554734269}" srcOrd="1" destOrd="0" presId="urn:microsoft.com/office/officeart/2008/layout/HorizontalMultiLevelHierarchy"/>
    <dgm:cxn modelId="{648685CC-322C-4DD4-859D-F025CCE1DD51}" type="presOf" srcId="{2F23C9DA-ECFC-4B48-9FE2-D418DDD62A35}" destId="{5B327A83-9AA5-4F34-B55F-58C8DA573AAB}" srcOrd="0" destOrd="0" presId="urn:microsoft.com/office/officeart/2008/layout/HorizontalMultiLevelHierarchy"/>
    <dgm:cxn modelId="{74340414-0E25-49C1-8C3B-8141251C12EB}" srcId="{16082712-8709-4D30-AA67-63BFAA630572}" destId="{6B3EE22C-A117-4164-856A-83D58E7BC026}" srcOrd="0" destOrd="0" parTransId="{09AEA58E-210D-4A19-819E-B5F52506337F}" sibTransId="{1F0B98CB-D859-4271-B5A1-CC550A939B6A}"/>
    <dgm:cxn modelId="{977BD1DD-6FF5-4CA9-9E53-8CBDCCDB0D31}" type="presOf" srcId="{6B3EE22C-A117-4164-856A-83D58E7BC026}" destId="{F2A06E5B-5632-414D-B466-2D8F276F0493}" srcOrd="0" destOrd="0" presId="urn:microsoft.com/office/officeart/2008/layout/HorizontalMultiLevelHierarchy"/>
    <dgm:cxn modelId="{311B414F-E403-4825-A0CA-4066600C1041}" srcId="{6B3EE22C-A117-4164-856A-83D58E7BC026}" destId="{03527FF7-8707-477A-86B9-1FE1A86F9A21}" srcOrd="1" destOrd="0" parTransId="{9505D6C6-4F5B-436C-8BC9-9083A60EA279}" sibTransId="{B38E0724-8D15-4382-B4D6-6B1F5422F7F1}"/>
    <dgm:cxn modelId="{9E059E75-B1E8-47AB-97DF-8359C891542A}" type="presOf" srcId="{9505D6C6-4F5B-436C-8BC9-9083A60EA279}" destId="{9E255946-A1B7-43F8-891B-D77DFDDF5ADA}" srcOrd="0" destOrd="0" presId="urn:microsoft.com/office/officeart/2008/layout/HorizontalMultiLevelHierarchy"/>
    <dgm:cxn modelId="{F7AEFFC1-AEFD-4E8A-9957-1A1784ED36CF}" type="presOf" srcId="{9505D6C6-4F5B-436C-8BC9-9083A60EA279}" destId="{E9777354-D0DB-4A71-8DA6-C788D572DF7E}" srcOrd="1" destOrd="0" presId="urn:microsoft.com/office/officeart/2008/layout/HorizontalMultiLevelHierarchy"/>
    <dgm:cxn modelId="{30C8A5B9-EAA1-4011-8414-3B2535414EC3}" type="presParOf" srcId="{0543C050-3B7E-4E04-BB04-E3734AD0649A}" destId="{97CA5C4B-02F7-4E00-8A06-2B7BC4E036B0}" srcOrd="0" destOrd="0" presId="urn:microsoft.com/office/officeart/2008/layout/HorizontalMultiLevelHierarchy"/>
    <dgm:cxn modelId="{7CF89A50-13D8-4FCD-A79B-7DC7F76F0A26}" type="presParOf" srcId="{97CA5C4B-02F7-4E00-8A06-2B7BC4E036B0}" destId="{F2A06E5B-5632-414D-B466-2D8F276F0493}" srcOrd="0" destOrd="0" presId="urn:microsoft.com/office/officeart/2008/layout/HorizontalMultiLevelHierarchy"/>
    <dgm:cxn modelId="{08FD641D-19F4-48DF-A516-A3AAC5192396}" type="presParOf" srcId="{97CA5C4B-02F7-4E00-8A06-2B7BC4E036B0}" destId="{FFB19CA8-514C-41E5-A0A7-551236ED45FB}" srcOrd="1" destOrd="0" presId="urn:microsoft.com/office/officeart/2008/layout/HorizontalMultiLevelHierarchy"/>
    <dgm:cxn modelId="{243752CA-BE23-4C5C-B3A2-63E509D7C714}" type="presParOf" srcId="{FFB19CA8-514C-41E5-A0A7-551236ED45FB}" destId="{364969DA-8B37-42E1-BF77-FB9124C48D96}" srcOrd="0" destOrd="0" presId="urn:microsoft.com/office/officeart/2008/layout/HorizontalMultiLevelHierarchy"/>
    <dgm:cxn modelId="{0BB625AA-F674-4BBD-8E7A-902E57262F04}" type="presParOf" srcId="{364969DA-8B37-42E1-BF77-FB9124C48D96}" destId="{1FAA5763-25E2-4351-BE69-BC9554734269}" srcOrd="0" destOrd="0" presId="urn:microsoft.com/office/officeart/2008/layout/HorizontalMultiLevelHierarchy"/>
    <dgm:cxn modelId="{835353F0-4CEC-462D-8DF7-F91A3654AC70}" type="presParOf" srcId="{FFB19CA8-514C-41E5-A0A7-551236ED45FB}" destId="{198A2C81-A370-4A0C-8F0D-603069704F21}" srcOrd="1" destOrd="0" presId="urn:microsoft.com/office/officeart/2008/layout/HorizontalMultiLevelHierarchy"/>
    <dgm:cxn modelId="{AA50CDDA-189E-48EA-8346-C40995468400}" type="presParOf" srcId="{198A2C81-A370-4A0C-8F0D-603069704F21}" destId="{43DDF591-438F-4D57-8C39-8223FC785118}" srcOrd="0" destOrd="0" presId="urn:microsoft.com/office/officeart/2008/layout/HorizontalMultiLevelHierarchy"/>
    <dgm:cxn modelId="{5DB6F2C9-CE2D-4EB4-8573-27236BEF5923}" type="presParOf" srcId="{198A2C81-A370-4A0C-8F0D-603069704F21}" destId="{5124B563-5132-4BB4-A5F5-EE488BD86A71}" srcOrd="1" destOrd="0" presId="urn:microsoft.com/office/officeart/2008/layout/HorizontalMultiLevelHierarchy"/>
    <dgm:cxn modelId="{08CAB5A7-8118-4285-A0B0-9703670981D7}" type="presParOf" srcId="{FFB19CA8-514C-41E5-A0A7-551236ED45FB}" destId="{9E255946-A1B7-43F8-891B-D77DFDDF5ADA}" srcOrd="2" destOrd="0" presId="urn:microsoft.com/office/officeart/2008/layout/HorizontalMultiLevelHierarchy"/>
    <dgm:cxn modelId="{8784C292-80D5-4FD1-8591-B6104268E38E}" type="presParOf" srcId="{9E255946-A1B7-43F8-891B-D77DFDDF5ADA}" destId="{E9777354-D0DB-4A71-8DA6-C788D572DF7E}" srcOrd="0" destOrd="0" presId="urn:microsoft.com/office/officeart/2008/layout/HorizontalMultiLevelHierarchy"/>
    <dgm:cxn modelId="{8F89B991-E247-41D6-A9B0-6E072F1892B4}" type="presParOf" srcId="{FFB19CA8-514C-41E5-A0A7-551236ED45FB}" destId="{55EF7B3A-3C20-400C-A94A-F3E6A0413B8A}" srcOrd="3" destOrd="0" presId="urn:microsoft.com/office/officeart/2008/layout/HorizontalMultiLevelHierarchy"/>
    <dgm:cxn modelId="{2909D6C7-8EA8-4B75-ABAA-1342C3E31B58}" type="presParOf" srcId="{55EF7B3A-3C20-400C-A94A-F3E6A0413B8A}" destId="{FBCFD111-0996-4452-A203-3EA6D0D0272F}" srcOrd="0" destOrd="0" presId="urn:microsoft.com/office/officeart/2008/layout/HorizontalMultiLevelHierarchy"/>
    <dgm:cxn modelId="{83FE04F0-3E6A-4986-ACA8-11FA40E38A60}" type="presParOf" srcId="{55EF7B3A-3C20-400C-A94A-F3E6A0413B8A}" destId="{99261859-D745-4361-B997-324D3EDDD76B}" srcOrd="1" destOrd="0" presId="urn:microsoft.com/office/officeart/2008/layout/HorizontalMultiLevelHierarchy"/>
    <dgm:cxn modelId="{81C3F1F8-7D4E-45BA-8A08-E8F890FF6D8D}" type="presParOf" srcId="{FFB19CA8-514C-41E5-A0A7-551236ED45FB}" destId="{C53A1DCC-26BC-4528-BC02-340A529256AF}" srcOrd="4" destOrd="0" presId="urn:microsoft.com/office/officeart/2008/layout/HorizontalMultiLevelHierarchy"/>
    <dgm:cxn modelId="{FDD42E96-0A7D-4B7C-9816-19F16BE65B22}" type="presParOf" srcId="{C53A1DCC-26BC-4528-BC02-340A529256AF}" destId="{19A509C9-6AF2-4F8B-AA2A-C85BAABC1B1F}" srcOrd="0" destOrd="0" presId="urn:microsoft.com/office/officeart/2008/layout/HorizontalMultiLevelHierarchy"/>
    <dgm:cxn modelId="{5E823C6C-42D1-439F-B3CF-FCE8510C7095}" type="presParOf" srcId="{FFB19CA8-514C-41E5-A0A7-551236ED45FB}" destId="{C4215878-E071-4A04-B196-5582B40B39D6}" srcOrd="5" destOrd="0" presId="urn:microsoft.com/office/officeart/2008/layout/HorizontalMultiLevelHierarchy"/>
    <dgm:cxn modelId="{C24BF9B0-E56B-4222-80CC-DD8C4EB9CF40}" type="presParOf" srcId="{C4215878-E071-4A04-B196-5582B40B39D6}" destId="{5B327A83-9AA5-4F34-B55F-58C8DA573AAB}" srcOrd="0" destOrd="0" presId="urn:microsoft.com/office/officeart/2008/layout/HorizontalMultiLevelHierarchy"/>
    <dgm:cxn modelId="{FFC976D9-B501-4F4B-918F-E36BF7FBFF36}" type="presParOf" srcId="{C4215878-E071-4A04-B196-5582B40B39D6}" destId="{CD2A218D-BB0F-4721-A956-702670DFBF5F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0075F-4BDE-4F92-8620-E471F2C2334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5C7FF43-3B5E-4779-835D-AAE91BE1DB1C}">
      <dgm:prSet custT="1"/>
      <dgm:spPr/>
      <dgm:t>
        <a:bodyPr/>
        <a:lstStyle/>
        <a:p>
          <a:pPr rtl="0"/>
          <a:r>
            <a:rPr lang="ru-RU" sz="1800" dirty="0" smtClean="0"/>
            <a:t>Улучшать духовное воспитание в семьях.</a:t>
          </a:r>
          <a:endParaRPr lang="ru-RU" sz="1800" dirty="0"/>
        </a:p>
      </dgm:t>
    </dgm:pt>
    <dgm:pt modelId="{EAE60A11-AEE4-473F-888F-11B676BD425E}" type="parTrans" cxnId="{41B23C1C-7575-4332-B5C9-5BAA6429A753}">
      <dgm:prSet/>
      <dgm:spPr/>
      <dgm:t>
        <a:bodyPr/>
        <a:lstStyle/>
        <a:p>
          <a:endParaRPr lang="ru-RU"/>
        </a:p>
      </dgm:t>
    </dgm:pt>
    <dgm:pt modelId="{ABCD6A8C-122F-4B68-B086-3A778C440E21}" type="sibTrans" cxnId="{41B23C1C-7575-4332-B5C9-5BAA6429A753}">
      <dgm:prSet/>
      <dgm:spPr/>
      <dgm:t>
        <a:bodyPr/>
        <a:lstStyle/>
        <a:p>
          <a:endParaRPr lang="ru-RU"/>
        </a:p>
      </dgm:t>
    </dgm:pt>
    <dgm:pt modelId="{550F0C90-8C6E-445A-A2F6-6EED58811959}">
      <dgm:prSet custT="1"/>
      <dgm:spPr/>
      <dgm:t>
        <a:bodyPr/>
        <a:lstStyle/>
        <a:p>
          <a:pPr algn="ctr" rtl="0"/>
          <a:r>
            <a:rPr lang="ru-RU" sz="1800" dirty="0" smtClean="0"/>
            <a:t>Строгое воспитание.</a:t>
          </a:r>
          <a:endParaRPr lang="ru-RU" sz="1800" dirty="0"/>
        </a:p>
      </dgm:t>
    </dgm:pt>
    <dgm:pt modelId="{3DAE63EF-9049-4351-A09C-B3E4A3111D9D}" type="parTrans" cxnId="{E030F47F-B68C-4123-B85A-A2E1558A8B1B}">
      <dgm:prSet/>
      <dgm:spPr/>
      <dgm:t>
        <a:bodyPr/>
        <a:lstStyle/>
        <a:p>
          <a:endParaRPr lang="ru-RU"/>
        </a:p>
      </dgm:t>
    </dgm:pt>
    <dgm:pt modelId="{FD4A6D60-A8C0-447B-A66B-99BD42D77D02}" type="sibTrans" cxnId="{E030F47F-B68C-4123-B85A-A2E1558A8B1B}">
      <dgm:prSet/>
      <dgm:spPr/>
      <dgm:t>
        <a:bodyPr/>
        <a:lstStyle/>
        <a:p>
          <a:endParaRPr lang="ru-RU"/>
        </a:p>
      </dgm:t>
    </dgm:pt>
    <dgm:pt modelId="{53F22D5F-F228-49DB-A34A-E89EDEE0BFD2}">
      <dgm:prSet custT="1"/>
      <dgm:spPr/>
      <dgm:t>
        <a:bodyPr/>
        <a:lstStyle/>
        <a:p>
          <a:pPr rtl="0"/>
          <a:r>
            <a:rPr lang="ru-RU" sz="1800" dirty="0" smtClean="0"/>
            <a:t>Ужесточить ответственность, работать с людьми, поддерживающими экстремизм.</a:t>
          </a:r>
          <a:endParaRPr lang="ru-RU" sz="1800" dirty="0"/>
        </a:p>
      </dgm:t>
    </dgm:pt>
    <dgm:pt modelId="{F7D6A085-80D8-40CA-8D70-BB6D1B53EF5C}" type="parTrans" cxnId="{3CDC3B21-D17C-4FCD-A450-70E1E6A7BF48}">
      <dgm:prSet/>
      <dgm:spPr/>
      <dgm:t>
        <a:bodyPr/>
        <a:lstStyle/>
        <a:p>
          <a:endParaRPr lang="ru-RU"/>
        </a:p>
      </dgm:t>
    </dgm:pt>
    <dgm:pt modelId="{1A02EC81-708E-4C60-8201-28F36DAF6B53}" type="sibTrans" cxnId="{3CDC3B21-D17C-4FCD-A450-70E1E6A7BF48}">
      <dgm:prSet/>
      <dgm:spPr/>
      <dgm:t>
        <a:bodyPr/>
        <a:lstStyle/>
        <a:p>
          <a:endParaRPr lang="ru-RU"/>
        </a:p>
      </dgm:t>
    </dgm:pt>
    <dgm:pt modelId="{BE6C39B7-2695-40ED-8270-B144B2C56626}">
      <dgm:prSet custT="1"/>
      <dgm:spPr/>
      <dgm:t>
        <a:bodyPr/>
        <a:lstStyle/>
        <a:p>
          <a:pPr rtl="0"/>
          <a:r>
            <a:rPr lang="ru-RU" sz="1800" dirty="0" smtClean="0"/>
            <a:t>Ведение бесед и лекций.</a:t>
          </a:r>
          <a:endParaRPr lang="ru-RU" sz="1800" dirty="0"/>
        </a:p>
      </dgm:t>
    </dgm:pt>
    <dgm:pt modelId="{7999B80D-C786-40C8-9864-BA22F80A6D3D}" type="parTrans" cxnId="{589210B2-7A8B-4C13-ACE2-7F058DAFF734}">
      <dgm:prSet/>
      <dgm:spPr/>
      <dgm:t>
        <a:bodyPr/>
        <a:lstStyle/>
        <a:p>
          <a:endParaRPr lang="ru-RU"/>
        </a:p>
      </dgm:t>
    </dgm:pt>
    <dgm:pt modelId="{130E396C-A1E8-46F3-87EF-5A953DC5F431}" type="sibTrans" cxnId="{589210B2-7A8B-4C13-ACE2-7F058DAFF734}">
      <dgm:prSet/>
      <dgm:spPr/>
      <dgm:t>
        <a:bodyPr/>
        <a:lstStyle/>
        <a:p>
          <a:endParaRPr lang="ru-RU"/>
        </a:p>
      </dgm:t>
    </dgm:pt>
    <dgm:pt modelId="{3ED16EF1-F6D6-40E9-BC3A-97AF0124EB99}">
      <dgm:prSet custT="1"/>
      <dgm:spPr/>
      <dgm:t>
        <a:bodyPr/>
        <a:lstStyle/>
        <a:p>
          <a:pPr rtl="0"/>
          <a:r>
            <a:rPr lang="ru-RU" sz="1800" dirty="0" smtClean="0"/>
            <a:t>Ценить людей, ставить их на свое место при осуждении, все люди равны.</a:t>
          </a:r>
          <a:endParaRPr lang="ru-RU" sz="1800" dirty="0"/>
        </a:p>
      </dgm:t>
    </dgm:pt>
    <dgm:pt modelId="{82420EA1-362D-426E-BA85-C9AE199E6666}" type="parTrans" cxnId="{166F8DC8-9E88-4A61-8520-3F4279FC6A48}">
      <dgm:prSet/>
      <dgm:spPr/>
      <dgm:t>
        <a:bodyPr/>
        <a:lstStyle/>
        <a:p>
          <a:endParaRPr lang="ru-RU"/>
        </a:p>
      </dgm:t>
    </dgm:pt>
    <dgm:pt modelId="{E5D4C80C-D0E1-4E9C-8D21-F7C63EC52447}" type="sibTrans" cxnId="{166F8DC8-9E88-4A61-8520-3F4279FC6A48}">
      <dgm:prSet/>
      <dgm:spPr/>
      <dgm:t>
        <a:bodyPr/>
        <a:lstStyle/>
        <a:p>
          <a:endParaRPr lang="ru-RU"/>
        </a:p>
      </dgm:t>
    </dgm:pt>
    <dgm:pt modelId="{DC8D8D4A-916B-4103-8553-2B49E0651727}">
      <dgm:prSet custT="1"/>
      <dgm:spPr/>
      <dgm:t>
        <a:bodyPr/>
        <a:lstStyle/>
        <a:p>
          <a:pPr rtl="0"/>
          <a:r>
            <a:rPr lang="ru-RU" sz="1800" dirty="0" smtClean="0"/>
            <a:t>Пропаганда терпимости.</a:t>
          </a:r>
          <a:endParaRPr lang="ru-RU" sz="1800" dirty="0"/>
        </a:p>
      </dgm:t>
    </dgm:pt>
    <dgm:pt modelId="{EA787FEF-9C38-44FE-A945-4CB24F953E6E}" type="parTrans" cxnId="{5EF16801-BDA9-4E60-9844-9248E249771D}">
      <dgm:prSet/>
      <dgm:spPr/>
      <dgm:t>
        <a:bodyPr/>
        <a:lstStyle/>
        <a:p>
          <a:endParaRPr lang="ru-RU"/>
        </a:p>
      </dgm:t>
    </dgm:pt>
    <dgm:pt modelId="{629610E7-DC80-43D7-82A6-B718BB172260}" type="sibTrans" cxnId="{5EF16801-BDA9-4E60-9844-9248E249771D}">
      <dgm:prSet/>
      <dgm:spPr/>
      <dgm:t>
        <a:bodyPr/>
        <a:lstStyle/>
        <a:p>
          <a:endParaRPr lang="ru-RU"/>
        </a:p>
      </dgm:t>
    </dgm:pt>
    <dgm:pt modelId="{95936D40-C972-4F27-AE6C-695E43357A7D}">
      <dgm:prSet custT="1"/>
      <dgm:spPr/>
      <dgm:t>
        <a:bodyPr/>
        <a:lstStyle/>
        <a:p>
          <a:pPr rtl="0"/>
          <a:r>
            <a:rPr lang="ru-RU" sz="1800" dirty="0" smtClean="0"/>
            <a:t>Нужно работать с молодежью, воспитанием.</a:t>
          </a:r>
          <a:endParaRPr lang="ru-RU" sz="1800" dirty="0"/>
        </a:p>
      </dgm:t>
    </dgm:pt>
    <dgm:pt modelId="{525EBBB2-3F85-493D-AADA-3D8A0CA3E763}" type="parTrans" cxnId="{8D562A87-2A87-4C18-BE8E-ADAC698856AE}">
      <dgm:prSet/>
      <dgm:spPr/>
      <dgm:t>
        <a:bodyPr/>
        <a:lstStyle/>
        <a:p>
          <a:endParaRPr lang="ru-RU"/>
        </a:p>
      </dgm:t>
    </dgm:pt>
    <dgm:pt modelId="{833BBAE6-8318-4E05-B795-B741D0AD0ACA}" type="sibTrans" cxnId="{8D562A87-2A87-4C18-BE8E-ADAC698856AE}">
      <dgm:prSet/>
      <dgm:spPr/>
      <dgm:t>
        <a:bodyPr/>
        <a:lstStyle/>
        <a:p>
          <a:endParaRPr lang="ru-RU"/>
        </a:p>
      </dgm:t>
    </dgm:pt>
    <dgm:pt modelId="{5E565B92-972B-4419-979B-2648110F3919}">
      <dgm:prSet/>
      <dgm:spPr/>
      <dgm:t>
        <a:bodyPr/>
        <a:lstStyle/>
        <a:p>
          <a:pPr rtl="0"/>
          <a:r>
            <a:rPr lang="ru-RU" smtClean="0"/>
            <a:t>Уважение к другим нациям нужно получать с детства от родителей.</a:t>
          </a:r>
          <a:endParaRPr lang="ru-RU"/>
        </a:p>
      </dgm:t>
    </dgm:pt>
    <dgm:pt modelId="{13BB8EF2-523B-4557-BE19-FE327F894615}" type="parTrans" cxnId="{70EE2856-7EC0-493C-ADB4-E3C96191D1EA}">
      <dgm:prSet/>
      <dgm:spPr/>
      <dgm:t>
        <a:bodyPr/>
        <a:lstStyle/>
        <a:p>
          <a:endParaRPr lang="ru-RU"/>
        </a:p>
      </dgm:t>
    </dgm:pt>
    <dgm:pt modelId="{19953F42-40E8-42A0-A9D1-9C8CED8FD44D}" type="sibTrans" cxnId="{70EE2856-7EC0-493C-ADB4-E3C96191D1EA}">
      <dgm:prSet/>
      <dgm:spPr/>
      <dgm:t>
        <a:bodyPr/>
        <a:lstStyle/>
        <a:p>
          <a:endParaRPr lang="ru-RU"/>
        </a:p>
      </dgm:t>
    </dgm:pt>
    <dgm:pt modelId="{2F3BCCFA-0171-4715-8ACF-4F1F0154BF77}">
      <dgm:prSet/>
      <dgm:spPr/>
      <dgm:t>
        <a:bodyPr/>
        <a:lstStyle/>
        <a:p>
          <a:pPr rtl="0"/>
          <a:r>
            <a:rPr lang="ru-RU" dirty="0" smtClean="0"/>
            <a:t>Повышать уровень культуры.</a:t>
          </a:r>
          <a:endParaRPr lang="ru-RU" dirty="0"/>
        </a:p>
      </dgm:t>
    </dgm:pt>
    <dgm:pt modelId="{F2CB9D72-3FB1-4E94-9B12-9A48CC47DDC4}" type="parTrans" cxnId="{DFD6B9B8-00FB-47F0-8985-2295C170695B}">
      <dgm:prSet/>
      <dgm:spPr/>
      <dgm:t>
        <a:bodyPr/>
        <a:lstStyle/>
        <a:p>
          <a:endParaRPr lang="ru-RU"/>
        </a:p>
      </dgm:t>
    </dgm:pt>
    <dgm:pt modelId="{8305F8A8-2278-4AB6-A1F2-EB5C09B7747C}" type="sibTrans" cxnId="{DFD6B9B8-00FB-47F0-8985-2295C170695B}">
      <dgm:prSet/>
      <dgm:spPr/>
      <dgm:t>
        <a:bodyPr/>
        <a:lstStyle/>
        <a:p>
          <a:endParaRPr lang="ru-RU"/>
        </a:p>
      </dgm:t>
    </dgm:pt>
    <dgm:pt modelId="{BF62272A-00F0-4CD0-8609-EFD55041DC5C}" type="pres">
      <dgm:prSet presAssocID="{D850075F-4BDE-4F92-8620-E471F2C233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C76AF-11C1-4FB2-8339-9C27949C896F}" type="pres">
      <dgm:prSet presAssocID="{05C7FF43-3B5E-4779-835D-AAE91BE1DB1C}" presName="linNode" presStyleCnt="0"/>
      <dgm:spPr/>
    </dgm:pt>
    <dgm:pt modelId="{6E13F28D-F21D-489D-9B13-E87425884352}" type="pres">
      <dgm:prSet presAssocID="{05C7FF43-3B5E-4779-835D-AAE91BE1DB1C}" presName="parentText" presStyleLbl="node1" presStyleIdx="0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D4AFD-9D8D-450A-9A73-5D05103B09AA}" type="pres">
      <dgm:prSet presAssocID="{ABCD6A8C-122F-4B68-B086-3A778C440E21}" presName="sp" presStyleCnt="0"/>
      <dgm:spPr/>
    </dgm:pt>
    <dgm:pt modelId="{2829F4F5-8634-4E51-B92A-71C8B7906776}" type="pres">
      <dgm:prSet presAssocID="{550F0C90-8C6E-445A-A2F6-6EED58811959}" presName="linNode" presStyleCnt="0"/>
      <dgm:spPr/>
    </dgm:pt>
    <dgm:pt modelId="{28F4C4CF-0B6C-4D18-8BFF-3C91A209D434}" type="pres">
      <dgm:prSet presAssocID="{550F0C90-8C6E-445A-A2F6-6EED58811959}" presName="parentText" presStyleLbl="node1" presStyleIdx="1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B54D9-6583-4973-A5C5-23CA011EE463}" type="pres">
      <dgm:prSet presAssocID="{FD4A6D60-A8C0-447B-A66B-99BD42D77D02}" presName="sp" presStyleCnt="0"/>
      <dgm:spPr/>
    </dgm:pt>
    <dgm:pt modelId="{811C83A1-077D-4F9F-8C8B-B2869C14CC4F}" type="pres">
      <dgm:prSet presAssocID="{53F22D5F-F228-49DB-A34A-E89EDEE0BFD2}" presName="linNode" presStyleCnt="0"/>
      <dgm:spPr/>
    </dgm:pt>
    <dgm:pt modelId="{D983508F-02B2-4CF2-842A-6B5B3678612B}" type="pres">
      <dgm:prSet presAssocID="{53F22D5F-F228-49DB-A34A-E89EDEE0BFD2}" presName="parentText" presStyleLbl="node1" presStyleIdx="2" presStyleCnt="9" custScaleX="262496" custScaleY="1277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D064-355A-42E9-B089-205133E5FD02}" type="pres">
      <dgm:prSet presAssocID="{1A02EC81-708E-4C60-8201-28F36DAF6B53}" presName="sp" presStyleCnt="0"/>
      <dgm:spPr/>
    </dgm:pt>
    <dgm:pt modelId="{D086777B-35CB-4A11-8113-709576834F8D}" type="pres">
      <dgm:prSet presAssocID="{BE6C39B7-2695-40ED-8270-B144B2C56626}" presName="linNode" presStyleCnt="0"/>
      <dgm:spPr/>
    </dgm:pt>
    <dgm:pt modelId="{B9275ADB-ED02-4B5B-AD7A-2A50A45E5288}" type="pres">
      <dgm:prSet presAssocID="{BE6C39B7-2695-40ED-8270-B144B2C56626}" presName="parentText" presStyleLbl="node1" presStyleIdx="3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FB8E0-341D-40B9-9F41-1157518F2707}" type="pres">
      <dgm:prSet presAssocID="{130E396C-A1E8-46F3-87EF-5A953DC5F431}" presName="sp" presStyleCnt="0"/>
      <dgm:spPr/>
    </dgm:pt>
    <dgm:pt modelId="{CC9E75A1-97B6-406E-A058-9ED4B3021E59}" type="pres">
      <dgm:prSet presAssocID="{3ED16EF1-F6D6-40E9-BC3A-97AF0124EB99}" presName="linNode" presStyleCnt="0"/>
      <dgm:spPr/>
    </dgm:pt>
    <dgm:pt modelId="{4A7D56F0-072F-4914-9EC6-1FCF89BE7460}" type="pres">
      <dgm:prSet presAssocID="{3ED16EF1-F6D6-40E9-BC3A-97AF0124EB99}" presName="parentText" presStyleLbl="node1" presStyleIdx="4" presStyleCnt="9" custScaleX="262496" custScaleY="1514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B7CD1-F517-4A59-92E6-C7065ECBD2D8}" type="pres">
      <dgm:prSet presAssocID="{E5D4C80C-D0E1-4E9C-8D21-F7C63EC52447}" presName="sp" presStyleCnt="0"/>
      <dgm:spPr/>
    </dgm:pt>
    <dgm:pt modelId="{628C5CA4-CF67-43AF-8615-E6CC45BC160A}" type="pres">
      <dgm:prSet presAssocID="{DC8D8D4A-916B-4103-8553-2B49E0651727}" presName="linNode" presStyleCnt="0"/>
      <dgm:spPr/>
    </dgm:pt>
    <dgm:pt modelId="{9D7E09CA-D5FD-486D-A4E5-A16AA5B14BFA}" type="pres">
      <dgm:prSet presAssocID="{DC8D8D4A-916B-4103-8553-2B49E0651727}" presName="parentText" presStyleLbl="node1" presStyleIdx="5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4EA85-8734-4BF4-8CE7-BE48AB45CD7A}" type="pres">
      <dgm:prSet presAssocID="{629610E7-DC80-43D7-82A6-B718BB172260}" presName="sp" presStyleCnt="0"/>
      <dgm:spPr/>
    </dgm:pt>
    <dgm:pt modelId="{ACCE5AFC-D859-4F09-9C35-E7BCBDD4259E}" type="pres">
      <dgm:prSet presAssocID="{95936D40-C972-4F27-AE6C-695E43357A7D}" presName="linNode" presStyleCnt="0"/>
      <dgm:spPr/>
    </dgm:pt>
    <dgm:pt modelId="{686358E1-BC4E-4584-AA75-673C61F63E6A}" type="pres">
      <dgm:prSet presAssocID="{95936D40-C972-4F27-AE6C-695E43357A7D}" presName="parentText" presStyleLbl="node1" presStyleIdx="6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8AE83-FC8C-4AF7-ACE4-15EB36A89853}" type="pres">
      <dgm:prSet presAssocID="{833BBAE6-8318-4E05-B795-B741D0AD0ACA}" presName="sp" presStyleCnt="0"/>
      <dgm:spPr/>
    </dgm:pt>
    <dgm:pt modelId="{22F5CC97-3EF3-4CA4-AE4B-531495C6E5C6}" type="pres">
      <dgm:prSet presAssocID="{5E565B92-972B-4419-979B-2648110F3919}" presName="linNode" presStyleCnt="0"/>
      <dgm:spPr/>
    </dgm:pt>
    <dgm:pt modelId="{5D16E4B9-FA68-4A41-B734-7808AA43619C}" type="pres">
      <dgm:prSet presAssocID="{5E565B92-972B-4419-979B-2648110F3919}" presName="parentText" presStyleLbl="node1" presStyleIdx="7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D9854-50D6-4752-A9C9-AF99AD28DB66}" type="pres">
      <dgm:prSet presAssocID="{19953F42-40E8-42A0-A9D1-9C8CED8FD44D}" presName="sp" presStyleCnt="0"/>
      <dgm:spPr/>
    </dgm:pt>
    <dgm:pt modelId="{0055953C-E73B-40FD-BB33-2F781DC66F00}" type="pres">
      <dgm:prSet presAssocID="{2F3BCCFA-0171-4715-8ACF-4F1F0154BF77}" presName="linNode" presStyleCnt="0"/>
      <dgm:spPr/>
    </dgm:pt>
    <dgm:pt modelId="{20DD6E6D-473B-4669-B91E-DA0E0C6CE714}" type="pres">
      <dgm:prSet presAssocID="{2F3BCCFA-0171-4715-8ACF-4F1F0154BF77}" presName="parentText" presStyleLbl="node1" presStyleIdx="8" presStyleCnt="9" custScaleX="262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EAC97F-FF5D-4C51-B254-8CB19DDAC031}" type="presOf" srcId="{53F22D5F-F228-49DB-A34A-E89EDEE0BFD2}" destId="{D983508F-02B2-4CF2-842A-6B5B3678612B}" srcOrd="0" destOrd="0" presId="urn:microsoft.com/office/officeart/2005/8/layout/vList5"/>
    <dgm:cxn modelId="{535E07DE-ED85-4E05-92A0-2C3874624E83}" type="presOf" srcId="{D850075F-4BDE-4F92-8620-E471F2C23349}" destId="{BF62272A-00F0-4CD0-8609-EFD55041DC5C}" srcOrd="0" destOrd="0" presId="urn:microsoft.com/office/officeart/2005/8/layout/vList5"/>
    <dgm:cxn modelId="{8D562A87-2A87-4C18-BE8E-ADAC698856AE}" srcId="{D850075F-4BDE-4F92-8620-E471F2C23349}" destId="{95936D40-C972-4F27-AE6C-695E43357A7D}" srcOrd="6" destOrd="0" parTransId="{525EBBB2-3F85-493D-AADA-3D8A0CA3E763}" sibTransId="{833BBAE6-8318-4E05-B795-B741D0AD0ACA}"/>
    <dgm:cxn modelId="{589210B2-7A8B-4C13-ACE2-7F058DAFF734}" srcId="{D850075F-4BDE-4F92-8620-E471F2C23349}" destId="{BE6C39B7-2695-40ED-8270-B144B2C56626}" srcOrd="3" destOrd="0" parTransId="{7999B80D-C786-40C8-9864-BA22F80A6D3D}" sibTransId="{130E396C-A1E8-46F3-87EF-5A953DC5F431}"/>
    <dgm:cxn modelId="{6B1945D7-54D0-4071-A612-C193552E9FAE}" type="presOf" srcId="{2F3BCCFA-0171-4715-8ACF-4F1F0154BF77}" destId="{20DD6E6D-473B-4669-B91E-DA0E0C6CE714}" srcOrd="0" destOrd="0" presId="urn:microsoft.com/office/officeart/2005/8/layout/vList5"/>
    <dgm:cxn modelId="{48191DCB-5944-43B5-B9C4-0FC5217D7C3C}" type="presOf" srcId="{DC8D8D4A-916B-4103-8553-2B49E0651727}" destId="{9D7E09CA-D5FD-486D-A4E5-A16AA5B14BFA}" srcOrd="0" destOrd="0" presId="urn:microsoft.com/office/officeart/2005/8/layout/vList5"/>
    <dgm:cxn modelId="{41B23C1C-7575-4332-B5C9-5BAA6429A753}" srcId="{D850075F-4BDE-4F92-8620-E471F2C23349}" destId="{05C7FF43-3B5E-4779-835D-AAE91BE1DB1C}" srcOrd="0" destOrd="0" parTransId="{EAE60A11-AEE4-473F-888F-11B676BD425E}" sibTransId="{ABCD6A8C-122F-4B68-B086-3A778C440E21}"/>
    <dgm:cxn modelId="{C26C242C-FCD6-4AA2-A0D7-F689CF9F4FDF}" type="presOf" srcId="{550F0C90-8C6E-445A-A2F6-6EED58811959}" destId="{28F4C4CF-0B6C-4D18-8BFF-3C91A209D434}" srcOrd="0" destOrd="0" presId="urn:microsoft.com/office/officeart/2005/8/layout/vList5"/>
    <dgm:cxn modelId="{46037C95-BCEB-4C76-BD9B-47863606D29F}" type="presOf" srcId="{5E565B92-972B-4419-979B-2648110F3919}" destId="{5D16E4B9-FA68-4A41-B734-7808AA43619C}" srcOrd="0" destOrd="0" presId="urn:microsoft.com/office/officeart/2005/8/layout/vList5"/>
    <dgm:cxn modelId="{3CDC3B21-D17C-4FCD-A450-70E1E6A7BF48}" srcId="{D850075F-4BDE-4F92-8620-E471F2C23349}" destId="{53F22D5F-F228-49DB-A34A-E89EDEE0BFD2}" srcOrd="2" destOrd="0" parTransId="{F7D6A085-80D8-40CA-8D70-BB6D1B53EF5C}" sibTransId="{1A02EC81-708E-4C60-8201-28F36DAF6B53}"/>
    <dgm:cxn modelId="{E030F47F-B68C-4123-B85A-A2E1558A8B1B}" srcId="{D850075F-4BDE-4F92-8620-E471F2C23349}" destId="{550F0C90-8C6E-445A-A2F6-6EED58811959}" srcOrd="1" destOrd="0" parTransId="{3DAE63EF-9049-4351-A09C-B3E4A3111D9D}" sibTransId="{FD4A6D60-A8C0-447B-A66B-99BD42D77D02}"/>
    <dgm:cxn modelId="{871B1C12-0AF3-4096-A0CA-BC93D3357F44}" type="presOf" srcId="{05C7FF43-3B5E-4779-835D-AAE91BE1DB1C}" destId="{6E13F28D-F21D-489D-9B13-E87425884352}" srcOrd="0" destOrd="0" presId="urn:microsoft.com/office/officeart/2005/8/layout/vList5"/>
    <dgm:cxn modelId="{8BDF1B1F-6389-4494-8510-00BE9F7BC56B}" type="presOf" srcId="{3ED16EF1-F6D6-40E9-BC3A-97AF0124EB99}" destId="{4A7D56F0-072F-4914-9EC6-1FCF89BE7460}" srcOrd="0" destOrd="0" presId="urn:microsoft.com/office/officeart/2005/8/layout/vList5"/>
    <dgm:cxn modelId="{FB445212-A913-4AE3-84A9-285C9518ADB4}" type="presOf" srcId="{BE6C39B7-2695-40ED-8270-B144B2C56626}" destId="{B9275ADB-ED02-4B5B-AD7A-2A50A45E5288}" srcOrd="0" destOrd="0" presId="urn:microsoft.com/office/officeart/2005/8/layout/vList5"/>
    <dgm:cxn modelId="{ABD298E4-E873-42D4-9434-BBE6A04AD984}" type="presOf" srcId="{95936D40-C972-4F27-AE6C-695E43357A7D}" destId="{686358E1-BC4E-4584-AA75-673C61F63E6A}" srcOrd="0" destOrd="0" presId="urn:microsoft.com/office/officeart/2005/8/layout/vList5"/>
    <dgm:cxn modelId="{DFD6B9B8-00FB-47F0-8985-2295C170695B}" srcId="{D850075F-4BDE-4F92-8620-E471F2C23349}" destId="{2F3BCCFA-0171-4715-8ACF-4F1F0154BF77}" srcOrd="8" destOrd="0" parTransId="{F2CB9D72-3FB1-4E94-9B12-9A48CC47DDC4}" sibTransId="{8305F8A8-2278-4AB6-A1F2-EB5C09B7747C}"/>
    <dgm:cxn modelId="{166F8DC8-9E88-4A61-8520-3F4279FC6A48}" srcId="{D850075F-4BDE-4F92-8620-E471F2C23349}" destId="{3ED16EF1-F6D6-40E9-BC3A-97AF0124EB99}" srcOrd="4" destOrd="0" parTransId="{82420EA1-362D-426E-BA85-C9AE199E6666}" sibTransId="{E5D4C80C-D0E1-4E9C-8D21-F7C63EC52447}"/>
    <dgm:cxn modelId="{5EF16801-BDA9-4E60-9844-9248E249771D}" srcId="{D850075F-4BDE-4F92-8620-E471F2C23349}" destId="{DC8D8D4A-916B-4103-8553-2B49E0651727}" srcOrd="5" destOrd="0" parTransId="{EA787FEF-9C38-44FE-A945-4CB24F953E6E}" sibTransId="{629610E7-DC80-43D7-82A6-B718BB172260}"/>
    <dgm:cxn modelId="{70EE2856-7EC0-493C-ADB4-E3C96191D1EA}" srcId="{D850075F-4BDE-4F92-8620-E471F2C23349}" destId="{5E565B92-972B-4419-979B-2648110F3919}" srcOrd="7" destOrd="0" parTransId="{13BB8EF2-523B-4557-BE19-FE327F894615}" sibTransId="{19953F42-40E8-42A0-A9D1-9C8CED8FD44D}"/>
    <dgm:cxn modelId="{F59F4C40-C9D9-4F7D-B06A-EAD95637D942}" type="presParOf" srcId="{BF62272A-00F0-4CD0-8609-EFD55041DC5C}" destId="{AD5C76AF-11C1-4FB2-8339-9C27949C896F}" srcOrd="0" destOrd="0" presId="urn:microsoft.com/office/officeart/2005/8/layout/vList5"/>
    <dgm:cxn modelId="{4436E58D-B6D8-488D-9CED-E93250AB3D1E}" type="presParOf" srcId="{AD5C76AF-11C1-4FB2-8339-9C27949C896F}" destId="{6E13F28D-F21D-489D-9B13-E87425884352}" srcOrd="0" destOrd="0" presId="urn:microsoft.com/office/officeart/2005/8/layout/vList5"/>
    <dgm:cxn modelId="{463130C8-5D00-4FEB-81C0-48C651FE46E8}" type="presParOf" srcId="{BF62272A-00F0-4CD0-8609-EFD55041DC5C}" destId="{3C6D4AFD-9D8D-450A-9A73-5D05103B09AA}" srcOrd="1" destOrd="0" presId="urn:microsoft.com/office/officeart/2005/8/layout/vList5"/>
    <dgm:cxn modelId="{530A49A3-40EA-4826-8B1A-6F0AD4007050}" type="presParOf" srcId="{BF62272A-00F0-4CD0-8609-EFD55041DC5C}" destId="{2829F4F5-8634-4E51-B92A-71C8B7906776}" srcOrd="2" destOrd="0" presId="urn:microsoft.com/office/officeart/2005/8/layout/vList5"/>
    <dgm:cxn modelId="{AFBFED4B-AD76-4656-AFF5-CDA2634B4057}" type="presParOf" srcId="{2829F4F5-8634-4E51-B92A-71C8B7906776}" destId="{28F4C4CF-0B6C-4D18-8BFF-3C91A209D434}" srcOrd="0" destOrd="0" presId="urn:microsoft.com/office/officeart/2005/8/layout/vList5"/>
    <dgm:cxn modelId="{03A78225-A4CF-4C32-879B-A98275F3C911}" type="presParOf" srcId="{BF62272A-00F0-4CD0-8609-EFD55041DC5C}" destId="{3A5B54D9-6583-4973-A5C5-23CA011EE463}" srcOrd="3" destOrd="0" presId="urn:microsoft.com/office/officeart/2005/8/layout/vList5"/>
    <dgm:cxn modelId="{BA07F456-85DE-463D-897B-5D15705F41D3}" type="presParOf" srcId="{BF62272A-00F0-4CD0-8609-EFD55041DC5C}" destId="{811C83A1-077D-4F9F-8C8B-B2869C14CC4F}" srcOrd="4" destOrd="0" presId="urn:microsoft.com/office/officeart/2005/8/layout/vList5"/>
    <dgm:cxn modelId="{86C2C5E5-4CEB-45D8-95D9-43F4E9F305A4}" type="presParOf" srcId="{811C83A1-077D-4F9F-8C8B-B2869C14CC4F}" destId="{D983508F-02B2-4CF2-842A-6B5B3678612B}" srcOrd="0" destOrd="0" presId="urn:microsoft.com/office/officeart/2005/8/layout/vList5"/>
    <dgm:cxn modelId="{E487ED05-A30E-4A02-88C1-E163CAF5DC51}" type="presParOf" srcId="{BF62272A-00F0-4CD0-8609-EFD55041DC5C}" destId="{EA12D064-355A-42E9-B089-205133E5FD02}" srcOrd="5" destOrd="0" presId="urn:microsoft.com/office/officeart/2005/8/layout/vList5"/>
    <dgm:cxn modelId="{6DE63E69-0BC0-43D4-8901-EB1FEB84FC39}" type="presParOf" srcId="{BF62272A-00F0-4CD0-8609-EFD55041DC5C}" destId="{D086777B-35CB-4A11-8113-709576834F8D}" srcOrd="6" destOrd="0" presId="urn:microsoft.com/office/officeart/2005/8/layout/vList5"/>
    <dgm:cxn modelId="{03AF6199-66CD-412F-BDC2-6ED2C567B2B8}" type="presParOf" srcId="{D086777B-35CB-4A11-8113-709576834F8D}" destId="{B9275ADB-ED02-4B5B-AD7A-2A50A45E5288}" srcOrd="0" destOrd="0" presId="urn:microsoft.com/office/officeart/2005/8/layout/vList5"/>
    <dgm:cxn modelId="{AF297417-2ECF-485D-B266-8D8E67514339}" type="presParOf" srcId="{BF62272A-00F0-4CD0-8609-EFD55041DC5C}" destId="{A2DFB8E0-341D-40B9-9F41-1157518F2707}" srcOrd="7" destOrd="0" presId="urn:microsoft.com/office/officeart/2005/8/layout/vList5"/>
    <dgm:cxn modelId="{6B006480-C331-4F9C-B460-2C20F6EE5822}" type="presParOf" srcId="{BF62272A-00F0-4CD0-8609-EFD55041DC5C}" destId="{CC9E75A1-97B6-406E-A058-9ED4B3021E59}" srcOrd="8" destOrd="0" presId="urn:microsoft.com/office/officeart/2005/8/layout/vList5"/>
    <dgm:cxn modelId="{73794B18-46DE-4167-B1C2-2D87CFE9097D}" type="presParOf" srcId="{CC9E75A1-97B6-406E-A058-9ED4B3021E59}" destId="{4A7D56F0-072F-4914-9EC6-1FCF89BE7460}" srcOrd="0" destOrd="0" presId="urn:microsoft.com/office/officeart/2005/8/layout/vList5"/>
    <dgm:cxn modelId="{EAB32B39-BAD9-4961-A14A-F9B81066BBCD}" type="presParOf" srcId="{BF62272A-00F0-4CD0-8609-EFD55041DC5C}" destId="{189B7CD1-F517-4A59-92E6-C7065ECBD2D8}" srcOrd="9" destOrd="0" presId="urn:microsoft.com/office/officeart/2005/8/layout/vList5"/>
    <dgm:cxn modelId="{D287FF27-78F1-4384-B485-282AD4E5E0BD}" type="presParOf" srcId="{BF62272A-00F0-4CD0-8609-EFD55041DC5C}" destId="{628C5CA4-CF67-43AF-8615-E6CC45BC160A}" srcOrd="10" destOrd="0" presId="urn:microsoft.com/office/officeart/2005/8/layout/vList5"/>
    <dgm:cxn modelId="{97D4E0B4-1562-47E9-83C5-EE4FBF074713}" type="presParOf" srcId="{628C5CA4-CF67-43AF-8615-E6CC45BC160A}" destId="{9D7E09CA-D5FD-486D-A4E5-A16AA5B14BFA}" srcOrd="0" destOrd="0" presId="urn:microsoft.com/office/officeart/2005/8/layout/vList5"/>
    <dgm:cxn modelId="{3001BC1A-643F-4955-B817-9A91DE7D696A}" type="presParOf" srcId="{BF62272A-00F0-4CD0-8609-EFD55041DC5C}" destId="{EC04EA85-8734-4BF4-8CE7-BE48AB45CD7A}" srcOrd="11" destOrd="0" presId="urn:microsoft.com/office/officeart/2005/8/layout/vList5"/>
    <dgm:cxn modelId="{1773C314-70D7-48B9-B1BD-C7663BA6FA83}" type="presParOf" srcId="{BF62272A-00F0-4CD0-8609-EFD55041DC5C}" destId="{ACCE5AFC-D859-4F09-9C35-E7BCBDD4259E}" srcOrd="12" destOrd="0" presId="urn:microsoft.com/office/officeart/2005/8/layout/vList5"/>
    <dgm:cxn modelId="{C37676CF-BC29-4FB1-B202-DA5659BEEAD6}" type="presParOf" srcId="{ACCE5AFC-D859-4F09-9C35-E7BCBDD4259E}" destId="{686358E1-BC4E-4584-AA75-673C61F63E6A}" srcOrd="0" destOrd="0" presId="urn:microsoft.com/office/officeart/2005/8/layout/vList5"/>
    <dgm:cxn modelId="{C8F14C6E-7865-4DE0-B995-3FD13F70A2D5}" type="presParOf" srcId="{BF62272A-00F0-4CD0-8609-EFD55041DC5C}" destId="{0418AE83-FC8C-4AF7-ACE4-15EB36A89853}" srcOrd="13" destOrd="0" presId="urn:microsoft.com/office/officeart/2005/8/layout/vList5"/>
    <dgm:cxn modelId="{D37B9629-8E2C-4A05-8391-7A50AFD4A509}" type="presParOf" srcId="{BF62272A-00F0-4CD0-8609-EFD55041DC5C}" destId="{22F5CC97-3EF3-4CA4-AE4B-531495C6E5C6}" srcOrd="14" destOrd="0" presId="urn:microsoft.com/office/officeart/2005/8/layout/vList5"/>
    <dgm:cxn modelId="{AA7098B1-B7FA-4B30-ADED-4C545AE8CCC8}" type="presParOf" srcId="{22F5CC97-3EF3-4CA4-AE4B-531495C6E5C6}" destId="{5D16E4B9-FA68-4A41-B734-7808AA43619C}" srcOrd="0" destOrd="0" presId="urn:microsoft.com/office/officeart/2005/8/layout/vList5"/>
    <dgm:cxn modelId="{FD5DABCF-7020-4E17-A402-FAA3F5EB3068}" type="presParOf" srcId="{BF62272A-00F0-4CD0-8609-EFD55041DC5C}" destId="{D85D9854-50D6-4752-A9C9-AF99AD28DB66}" srcOrd="15" destOrd="0" presId="urn:microsoft.com/office/officeart/2005/8/layout/vList5"/>
    <dgm:cxn modelId="{44F5791A-862D-41E3-B4F8-5360E9796E8B}" type="presParOf" srcId="{BF62272A-00F0-4CD0-8609-EFD55041DC5C}" destId="{0055953C-E73B-40FD-BB33-2F781DC66F00}" srcOrd="16" destOrd="0" presId="urn:microsoft.com/office/officeart/2005/8/layout/vList5"/>
    <dgm:cxn modelId="{0ED77476-2577-4653-B2C9-AF0D112A7326}" type="presParOf" srcId="{0055953C-E73B-40FD-BB33-2F781DC66F00}" destId="{20DD6E6D-473B-4669-B91E-DA0E0C6CE71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D1F30-5AD5-4EFC-80A8-AB439780424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6EACF38-D794-4465-BE00-0767AA55A1E6}">
      <dgm:prSet custT="1"/>
      <dgm:spPr/>
      <dgm:t>
        <a:bodyPr/>
        <a:lstStyle/>
        <a:p>
          <a:pPr rtl="0"/>
          <a:r>
            <a:rPr lang="ru-RU" sz="1800" dirty="0" smtClean="0"/>
            <a:t>Предпринимать хоть какие-то меры.</a:t>
          </a:r>
          <a:endParaRPr lang="ru-RU" sz="1800" dirty="0"/>
        </a:p>
      </dgm:t>
    </dgm:pt>
    <dgm:pt modelId="{399A38BD-CABD-4694-A64B-FAAAB7ECDC36}" type="parTrans" cxnId="{C25C2992-56E8-4117-BAE5-197FB431A62E}">
      <dgm:prSet/>
      <dgm:spPr/>
      <dgm:t>
        <a:bodyPr/>
        <a:lstStyle/>
        <a:p>
          <a:endParaRPr lang="ru-RU"/>
        </a:p>
      </dgm:t>
    </dgm:pt>
    <dgm:pt modelId="{50A3144C-D636-4D13-AA49-7FEA4532C312}" type="sibTrans" cxnId="{C25C2992-56E8-4117-BAE5-197FB431A62E}">
      <dgm:prSet/>
      <dgm:spPr/>
      <dgm:t>
        <a:bodyPr/>
        <a:lstStyle/>
        <a:p>
          <a:endParaRPr lang="ru-RU"/>
        </a:p>
      </dgm:t>
    </dgm:pt>
    <dgm:pt modelId="{5A505646-5A83-4DFB-A4FF-E0B66B2E5B41}">
      <dgm:prSet custT="1"/>
      <dgm:spPr/>
      <dgm:t>
        <a:bodyPr/>
        <a:lstStyle/>
        <a:p>
          <a:pPr rtl="0"/>
          <a:r>
            <a:rPr lang="ru-RU" sz="1800" dirty="0" smtClean="0"/>
            <a:t>Лучше заниматься подростками.</a:t>
          </a:r>
          <a:endParaRPr lang="ru-RU" sz="1800" dirty="0"/>
        </a:p>
      </dgm:t>
    </dgm:pt>
    <dgm:pt modelId="{C1180312-D25C-4401-9327-530B5D52D69B}" type="parTrans" cxnId="{5D9FD161-4CF9-422E-BD9D-B7324A92A7D5}">
      <dgm:prSet/>
      <dgm:spPr/>
      <dgm:t>
        <a:bodyPr/>
        <a:lstStyle/>
        <a:p>
          <a:endParaRPr lang="ru-RU"/>
        </a:p>
      </dgm:t>
    </dgm:pt>
    <dgm:pt modelId="{DBC3AD41-3536-4ED2-BD91-30F3206EF637}" type="sibTrans" cxnId="{5D9FD161-4CF9-422E-BD9D-B7324A92A7D5}">
      <dgm:prSet/>
      <dgm:spPr/>
      <dgm:t>
        <a:bodyPr/>
        <a:lstStyle/>
        <a:p>
          <a:endParaRPr lang="ru-RU"/>
        </a:p>
      </dgm:t>
    </dgm:pt>
    <dgm:pt modelId="{9262C287-AC46-492B-B443-520D8839B69E}">
      <dgm:prSet custT="1"/>
      <dgm:spPr/>
      <dgm:t>
        <a:bodyPr/>
        <a:lstStyle/>
        <a:p>
          <a:pPr rtl="0"/>
          <a:r>
            <a:rPr lang="ru-RU" sz="1800" dirty="0" smtClean="0"/>
            <a:t>Государство не влияет на становление общества должным образом, потому что основные качества закладываются в детском возрасте, а в России даже детских садов (мест в них) недостаточно.</a:t>
          </a:r>
          <a:endParaRPr lang="ru-RU" sz="1800" dirty="0"/>
        </a:p>
      </dgm:t>
    </dgm:pt>
    <dgm:pt modelId="{067A358A-598D-44DC-A403-54A3826F9D72}" type="parTrans" cxnId="{8B43A5D6-ACD0-42E1-9B0B-A81725A001B7}">
      <dgm:prSet/>
      <dgm:spPr/>
      <dgm:t>
        <a:bodyPr/>
        <a:lstStyle/>
        <a:p>
          <a:endParaRPr lang="ru-RU"/>
        </a:p>
      </dgm:t>
    </dgm:pt>
    <dgm:pt modelId="{E4A0F283-226A-4670-BDC7-1FF0387B582F}" type="sibTrans" cxnId="{8B43A5D6-ACD0-42E1-9B0B-A81725A001B7}">
      <dgm:prSet/>
      <dgm:spPr/>
      <dgm:t>
        <a:bodyPr/>
        <a:lstStyle/>
        <a:p>
          <a:endParaRPr lang="ru-RU"/>
        </a:p>
      </dgm:t>
    </dgm:pt>
    <dgm:pt modelId="{91A397D5-F49A-478D-BA50-9097F464F66B}">
      <dgm:prSet custT="1"/>
      <dgm:spPr/>
      <dgm:t>
        <a:bodyPr/>
        <a:lstStyle/>
        <a:p>
          <a:pPr rtl="0"/>
          <a:r>
            <a:rPr lang="ru-RU" sz="1800" dirty="0" smtClean="0"/>
            <a:t>Ужесточение мер наказания (расстрел).</a:t>
          </a:r>
          <a:endParaRPr lang="ru-RU" sz="1800" dirty="0"/>
        </a:p>
      </dgm:t>
    </dgm:pt>
    <dgm:pt modelId="{0BFDAD2D-7883-4376-862E-FA6D8AD1DB61}" type="parTrans" cxnId="{2E41B940-F442-4E2B-93A0-566E6627DDED}">
      <dgm:prSet/>
      <dgm:spPr/>
      <dgm:t>
        <a:bodyPr/>
        <a:lstStyle/>
        <a:p>
          <a:endParaRPr lang="ru-RU"/>
        </a:p>
      </dgm:t>
    </dgm:pt>
    <dgm:pt modelId="{B16A2662-118E-4FA2-9335-C0373152D0D6}" type="sibTrans" cxnId="{2E41B940-F442-4E2B-93A0-566E6627DDED}">
      <dgm:prSet/>
      <dgm:spPr/>
      <dgm:t>
        <a:bodyPr/>
        <a:lstStyle/>
        <a:p>
          <a:endParaRPr lang="ru-RU"/>
        </a:p>
      </dgm:t>
    </dgm:pt>
    <dgm:pt modelId="{A6D756A8-43C3-48CC-8638-A4C0E4554093}">
      <dgm:prSet custT="1"/>
      <dgm:spPr/>
      <dgm:t>
        <a:bodyPr/>
        <a:lstStyle/>
        <a:p>
          <a:pPr rtl="0"/>
          <a:r>
            <a:rPr lang="ru-RU" sz="1800" dirty="0" smtClean="0"/>
            <a:t>Создать положительную идеологию.</a:t>
          </a:r>
          <a:endParaRPr lang="ru-RU" sz="1800" dirty="0"/>
        </a:p>
      </dgm:t>
    </dgm:pt>
    <dgm:pt modelId="{F69B1D46-4EDF-4B9A-9ECE-3ABE622951E5}" type="parTrans" cxnId="{A6E6E5FD-10E8-4CC7-A3BA-B7DED58581D2}">
      <dgm:prSet/>
      <dgm:spPr/>
      <dgm:t>
        <a:bodyPr/>
        <a:lstStyle/>
        <a:p>
          <a:endParaRPr lang="ru-RU"/>
        </a:p>
      </dgm:t>
    </dgm:pt>
    <dgm:pt modelId="{F509240E-CCDC-40B9-B895-04E443307138}" type="sibTrans" cxnId="{A6E6E5FD-10E8-4CC7-A3BA-B7DED58581D2}">
      <dgm:prSet/>
      <dgm:spPr/>
      <dgm:t>
        <a:bodyPr/>
        <a:lstStyle/>
        <a:p>
          <a:endParaRPr lang="ru-RU"/>
        </a:p>
      </dgm:t>
    </dgm:pt>
    <dgm:pt modelId="{F9CE08B1-168F-42D1-A331-1B09921E03FF}">
      <dgm:prSet custT="1"/>
      <dgm:spPr/>
      <dgm:t>
        <a:bodyPr/>
        <a:lstStyle/>
        <a:p>
          <a:pPr rtl="0"/>
          <a:r>
            <a:rPr lang="ru-RU" sz="1800" dirty="0" smtClean="0"/>
            <a:t>Быть экстремистом – модно, модно противодействовать и бороться. Значит обществу нужно искоренить этот стереотип и перестать формировать «протест» как стиль жизни.</a:t>
          </a:r>
          <a:endParaRPr lang="ru-RU" sz="1800" dirty="0"/>
        </a:p>
      </dgm:t>
    </dgm:pt>
    <dgm:pt modelId="{40F08F5C-A55A-4DE9-B4A4-C77A63A07CFB}" type="parTrans" cxnId="{A1B2E845-CC1D-462B-B6F8-D03A623D7ACE}">
      <dgm:prSet/>
      <dgm:spPr/>
      <dgm:t>
        <a:bodyPr/>
        <a:lstStyle/>
        <a:p>
          <a:endParaRPr lang="ru-RU"/>
        </a:p>
      </dgm:t>
    </dgm:pt>
    <dgm:pt modelId="{0894ABB7-8C3D-444F-A468-9E1DE145D5D6}" type="sibTrans" cxnId="{A1B2E845-CC1D-462B-B6F8-D03A623D7ACE}">
      <dgm:prSet/>
      <dgm:spPr/>
      <dgm:t>
        <a:bodyPr/>
        <a:lstStyle/>
        <a:p>
          <a:endParaRPr lang="ru-RU"/>
        </a:p>
      </dgm:t>
    </dgm:pt>
    <dgm:pt modelId="{C43EC8B0-469E-473A-A527-08F3ABD802CC}" type="pres">
      <dgm:prSet presAssocID="{EB2D1F30-5AD5-4EFC-80A8-AB43978042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FCBB73-2130-4C30-A3CD-615B77B791CA}" type="pres">
      <dgm:prSet presAssocID="{16EACF38-D794-4465-BE00-0767AA55A1E6}" presName="linNode" presStyleCnt="0"/>
      <dgm:spPr/>
    </dgm:pt>
    <dgm:pt modelId="{2F1CBEDA-04CA-49B8-BCF9-5D90DCA44070}" type="pres">
      <dgm:prSet presAssocID="{16EACF38-D794-4465-BE00-0767AA55A1E6}" presName="parentText" presStyleLbl="node1" presStyleIdx="0" presStyleCnt="6" custScaleX="2673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A124D-9608-4480-B654-4801550215F1}" type="pres">
      <dgm:prSet presAssocID="{50A3144C-D636-4D13-AA49-7FEA4532C312}" presName="sp" presStyleCnt="0"/>
      <dgm:spPr/>
    </dgm:pt>
    <dgm:pt modelId="{AED1929E-9C2B-45ED-AB1D-1F0E0CEEAB7A}" type="pres">
      <dgm:prSet presAssocID="{5A505646-5A83-4DFB-A4FF-E0B66B2E5B41}" presName="linNode" presStyleCnt="0"/>
      <dgm:spPr/>
    </dgm:pt>
    <dgm:pt modelId="{C6666BB6-7E3C-4C53-845A-FA4D00FFBAD1}" type="pres">
      <dgm:prSet presAssocID="{5A505646-5A83-4DFB-A4FF-E0B66B2E5B41}" presName="parentText" presStyleLbl="node1" presStyleIdx="1" presStyleCnt="6" custScaleX="2673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F8DE5-4A17-4735-B171-1AE72DEAB137}" type="pres">
      <dgm:prSet presAssocID="{DBC3AD41-3536-4ED2-BD91-30F3206EF637}" presName="sp" presStyleCnt="0"/>
      <dgm:spPr/>
    </dgm:pt>
    <dgm:pt modelId="{2B83C910-5C88-40B2-B116-7126B9CA076A}" type="pres">
      <dgm:prSet presAssocID="{9262C287-AC46-492B-B443-520D8839B69E}" presName="linNode" presStyleCnt="0"/>
      <dgm:spPr/>
    </dgm:pt>
    <dgm:pt modelId="{4E0067B3-D316-4021-BB48-D1EFAF4CB487}" type="pres">
      <dgm:prSet presAssocID="{9262C287-AC46-492B-B443-520D8839B69E}" presName="parentText" presStyleLbl="node1" presStyleIdx="2" presStyleCnt="6" custScaleX="267357" custScaleY="1574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416AC-1FCB-49BD-8DBD-332C9C20BDFF}" type="pres">
      <dgm:prSet presAssocID="{E4A0F283-226A-4670-BDC7-1FF0387B582F}" presName="sp" presStyleCnt="0"/>
      <dgm:spPr/>
    </dgm:pt>
    <dgm:pt modelId="{4DD122B6-A4C3-4D83-8F22-1428E3F598A1}" type="pres">
      <dgm:prSet presAssocID="{91A397D5-F49A-478D-BA50-9097F464F66B}" presName="linNode" presStyleCnt="0"/>
      <dgm:spPr/>
    </dgm:pt>
    <dgm:pt modelId="{76214537-8CA4-4BF6-9E25-041A85624792}" type="pres">
      <dgm:prSet presAssocID="{91A397D5-F49A-478D-BA50-9097F464F66B}" presName="parentText" presStyleLbl="node1" presStyleIdx="3" presStyleCnt="6" custScaleX="2673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B54B8-BAE3-40E9-A7B9-A37331BC8DBC}" type="pres">
      <dgm:prSet presAssocID="{B16A2662-118E-4FA2-9335-C0373152D0D6}" presName="sp" presStyleCnt="0"/>
      <dgm:spPr/>
    </dgm:pt>
    <dgm:pt modelId="{261BF450-296A-47D8-963F-9EAEED59E256}" type="pres">
      <dgm:prSet presAssocID="{A6D756A8-43C3-48CC-8638-A4C0E4554093}" presName="linNode" presStyleCnt="0"/>
      <dgm:spPr/>
    </dgm:pt>
    <dgm:pt modelId="{2B8E85B5-09A2-45C0-AB47-766DBFF9F672}" type="pres">
      <dgm:prSet presAssocID="{A6D756A8-43C3-48CC-8638-A4C0E4554093}" presName="parentText" presStyleLbl="node1" presStyleIdx="4" presStyleCnt="6" custScaleX="2673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1BCE6-86F5-4EFE-B805-3A18620D8448}" type="pres">
      <dgm:prSet presAssocID="{F509240E-CCDC-40B9-B895-04E443307138}" presName="sp" presStyleCnt="0"/>
      <dgm:spPr/>
    </dgm:pt>
    <dgm:pt modelId="{7DFBA29A-6041-42F4-BE62-2E029D8B1C1C}" type="pres">
      <dgm:prSet presAssocID="{F9CE08B1-168F-42D1-A331-1B09921E03FF}" presName="linNode" presStyleCnt="0"/>
      <dgm:spPr/>
    </dgm:pt>
    <dgm:pt modelId="{49E8ED34-9F26-489E-BB0F-ECFF7847A9BA}" type="pres">
      <dgm:prSet presAssocID="{F9CE08B1-168F-42D1-A331-1B09921E03FF}" presName="parentText" presStyleLbl="node1" presStyleIdx="5" presStyleCnt="6" custScaleX="2673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9FD161-4CF9-422E-BD9D-B7324A92A7D5}" srcId="{EB2D1F30-5AD5-4EFC-80A8-AB4397804240}" destId="{5A505646-5A83-4DFB-A4FF-E0B66B2E5B41}" srcOrd="1" destOrd="0" parTransId="{C1180312-D25C-4401-9327-530B5D52D69B}" sibTransId="{DBC3AD41-3536-4ED2-BD91-30F3206EF637}"/>
    <dgm:cxn modelId="{BC77C6DF-5E30-4534-B9DC-147FEFE7752E}" type="presOf" srcId="{EB2D1F30-5AD5-4EFC-80A8-AB4397804240}" destId="{C43EC8B0-469E-473A-A527-08F3ABD802CC}" srcOrd="0" destOrd="0" presId="urn:microsoft.com/office/officeart/2005/8/layout/vList5"/>
    <dgm:cxn modelId="{89C82041-CC83-465E-91B5-7EC3B57C9287}" type="presOf" srcId="{91A397D5-F49A-478D-BA50-9097F464F66B}" destId="{76214537-8CA4-4BF6-9E25-041A85624792}" srcOrd="0" destOrd="0" presId="urn:microsoft.com/office/officeart/2005/8/layout/vList5"/>
    <dgm:cxn modelId="{1876B5DE-D24A-4837-A0AC-E25D11201038}" type="presOf" srcId="{16EACF38-D794-4465-BE00-0767AA55A1E6}" destId="{2F1CBEDA-04CA-49B8-BCF9-5D90DCA44070}" srcOrd="0" destOrd="0" presId="urn:microsoft.com/office/officeart/2005/8/layout/vList5"/>
    <dgm:cxn modelId="{D3AE176A-3C4F-43CD-9AC3-23708D362629}" type="presOf" srcId="{F9CE08B1-168F-42D1-A331-1B09921E03FF}" destId="{49E8ED34-9F26-489E-BB0F-ECFF7847A9BA}" srcOrd="0" destOrd="0" presId="urn:microsoft.com/office/officeart/2005/8/layout/vList5"/>
    <dgm:cxn modelId="{2E41B940-F442-4E2B-93A0-566E6627DDED}" srcId="{EB2D1F30-5AD5-4EFC-80A8-AB4397804240}" destId="{91A397D5-F49A-478D-BA50-9097F464F66B}" srcOrd="3" destOrd="0" parTransId="{0BFDAD2D-7883-4376-862E-FA6D8AD1DB61}" sibTransId="{B16A2662-118E-4FA2-9335-C0373152D0D6}"/>
    <dgm:cxn modelId="{000B958E-B9A4-4764-AAB8-01B33D225428}" type="presOf" srcId="{A6D756A8-43C3-48CC-8638-A4C0E4554093}" destId="{2B8E85B5-09A2-45C0-AB47-766DBFF9F672}" srcOrd="0" destOrd="0" presId="urn:microsoft.com/office/officeart/2005/8/layout/vList5"/>
    <dgm:cxn modelId="{A1B2E845-CC1D-462B-B6F8-D03A623D7ACE}" srcId="{EB2D1F30-5AD5-4EFC-80A8-AB4397804240}" destId="{F9CE08B1-168F-42D1-A331-1B09921E03FF}" srcOrd="5" destOrd="0" parTransId="{40F08F5C-A55A-4DE9-B4A4-C77A63A07CFB}" sibTransId="{0894ABB7-8C3D-444F-A468-9E1DE145D5D6}"/>
    <dgm:cxn modelId="{8B43A5D6-ACD0-42E1-9B0B-A81725A001B7}" srcId="{EB2D1F30-5AD5-4EFC-80A8-AB4397804240}" destId="{9262C287-AC46-492B-B443-520D8839B69E}" srcOrd="2" destOrd="0" parTransId="{067A358A-598D-44DC-A403-54A3826F9D72}" sibTransId="{E4A0F283-226A-4670-BDC7-1FF0387B582F}"/>
    <dgm:cxn modelId="{A6E6E5FD-10E8-4CC7-A3BA-B7DED58581D2}" srcId="{EB2D1F30-5AD5-4EFC-80A8-AB4397804240}" destId="{A6D756A8-43C3-48CC-8638-A4C0E4554093}" srcOrd="4" destOrd="0" parTransId="{F69B1D46-4EDF-4B9A-9ECE-3ABE622951E5}" sibTransId="{F509240E-CCDC-40B9-B895-04E443307138}"/>
    <dgm:cxn modelId="{7D227333-2D2A-48E4-9A38-4D5253E996D7}" type="presOf" srcId="{9262C287-AC46-492B-B443-520D8839B69E}" destId="{4E0067B3-D316-4021-BB48-D1EFAF4CB487}" srcOrd="0" destOrd="0" presId="urn:microsoft.com/office/officeart/2005/8/layout/vList5"/>
    <dgm:cxn modelId="{D8B5D5DD-C4F5-4F7B-BDAE-060B3BC830CF}" type="presOf" srcId="{5A505646-5A83-4DFB-A4FF-E0B66B2E5B41}" destId="{C6666BB6-7E3C-4C53-845A-FA4D00FFBAD1}" srcOrd="0" destOrd="0" presId="urn:microsoft.com/office/officeart/2005/8/layout/vList5"/>
    <dgm:cxn modelId="{C25C2992-56E8-4117-BAE5-197FB431A62E}" srcId="{EB2D1F30-5AD5-4EFC-80A8-AB4397804240}" destId="{16EACF38-D794-4465-BE00-0767AA55A1E6}" srcOrd="0" destOrd="0" parTransId="{399A38BD-CABD-4694-A64B-FAAAB7ECDC36}" sibTransId="{50A3144C-D636-4D13-AA49-7FEA4532C312}"/>
    <dgm:cxn modelId="{CB79F784-6C8E-444B-A34E-4FBF6972B154}" type="presParOf" srcId="{C43EC8B0-469E-473A-A527-08F3ABD802CC}" destId="{15FCBB73-2130-4C30-A3CD-615B77B791CA}" srcOrd="0" destOrd="0" presId="urn:microsoft.com/office/officeart/2005/8/layout/vList5"/>
    <dgm:cxn modelId="{4E7AB147-AE27-4A3C-A428-6097E1E1EBA5}" type="presParOf" srcId="{15FCBB73-2130-4C30-A3CD-615B77B791CA}" destId="{2F1CBEDA-04CA-49B8-BCF9-5D90DCA44070}" srcOrd="0" destOrd="0" presId="urn:microsoft.com/office/officeart/2005/8/layout/vList5"/>
    <dgm:cxn modelId="{E68667AC-3688-4EA8-9603-4D36C9806D15}" type="presParOf" srcId="{C43EC8B0-469E-473A-A527-08F3ABD802CC}" destId="{67FA124D-9608-4480-B654-4801550215F1}" srcOrd="1" destOrd="0" presId="urn:microsoft.com/office/officeart/2005/8/layout/vList5"/>
    <dgm:cxn modelId="{32F92E34-09C5-40CB-A57B-59ADA0654A68}" type="presParOf" srcId="{C43EC8B0-469E-473A-A527-08F3ABD802CC}" destId="{AED1929E-9C2B-45ED-AB1D-1F0E0CEEAB7A}" srcOrd="2" destOrd="0" presId="urn:microsoft.com/office/officeart/2005/8/layout/vList5"/>
    <dgm:cxn modelId="{73CA932B-8008-4374-9E5E-B42015CF3E6C}" type="presParOf" srcId="{AED1929E-9C2B-45ED-AB1D-1F0E0CEEAB7A}" destId="{C6666BB6-7E3C-4C53-845A-FA4D00FFBAD1}" srcOrd="0" destOrd="0" presId="urn:microsoft.com/office/officeart/2005/8/layout/vList5"/>
    <dgm:cxn modelId="{83F75BC7-31AE-43BC-AE90-D3E694A3DAC5}" type="presParOf" srcId="{C43EC8B0-469E-473A-A527-08F3ABD802CC}" destId="{E5DF8DE5-4A17-4735-B171-1AE72DEAB137}" srcOrd="3" destOrd="0" presId="urn:microsoft.com/office/officeart/2005/8/layout/vList5"/>
    <dgm:cxn modelId="{0975606D-9CB1-413C-9A78-A430204FE836}" type="presParOf" srcId="{C43EC8B0-469E-473A-A527-08F3ABD802CC}" destId="{2B83C910-5C88-40B2-B116-7126B9CA076A}" srcOrd="4" destOrd="0" presId="urn:microsoft.com/office/officeart/2005/8/layout/vList5"/>
    <dgm:cxn modelId="{CDCC6B2D-424F-4182-BDCD-3C0120012FD9}" type="presParOf" srcId="{2B83C910-5C88-40B2-B116-7126B9CA076A}" destId="{4E0067B3-D316-4021-BB48-D1EFAF4CB487}" srcOrd="0" destOrd="0" presId="urn:microsoft.com/office/officeart/2005/8/layout/vList5"/>
    <dgm:cxn modelId="{B98802C8-8C74-4188-B010-E1B66DDB5C86}" type="presParOf" srcId="{C43EC8B0-469E-473A-A527-08F3ABD802CC}" destId="{2B2416AC-1FCB-49BD-8DBD-332C9C20BDFF}" srcOrd="5" destOrd="0" presId="urn:microsoft.com/office/officeart/2005/8/layout/vList5"/>
    <dgm:cxn modelId="{F1F5FAEE-E430-463E-946C-730B19A58B57}" type="presParOf" srcId="{C43EC8B0-469E-473A-A527-08F3ABD802CC}" destId="{4DD122B6-A4C3-4D83-8F22-1428E3F598A1}" srcOrd="6" destOrd="0" presId="urn:microsoft.com/office/officeart/2005/8/layout/vList5"/>
    <dgm:cxn modelId="{DA36356A-7865-4D20-AE9D-CF2257941025}" type="presParOf" srcId="{4DD122B6-A4C3-4D83-8F22-1428E3F598A1}" destId="{76214537-8CA4-4BF6-9E25-041A85624792}" srcOrd="0" destOrd="0" presId="urn:microsoft.com/office/officeart/2005/8/layout/vList5"/>
    <dgm:cxn modelId="{DE7EF317-CF74-4761-8A4F-D46025350DB7}" type="presParOf" srcId="{C43EC8B0-469E-473A-A527-08F3ABD802CC}" destId="{E23B54B8-BAE3-40E9-A7B9-A37331BC8DBC}" srcOrd="7" destOrd="0" presId="urn:microsoft.com/office/officeart/2005/8/layout/vList5"/>
    <dgm:cxn modelId="{F254F5ED-D0F2-4D34-BCE5-CFDC1DBA3EBC}" type="presParOf" srcId="{C43EC8B0-469E-473A-A527-08F3ABD802CC}" destId="{261BF450-296A-47D8-963F-9EAEED59E256}" srcOrd="8" destOrd="0" presId="urn:microsoft.com/office/officeart/2005/8/layout/vList5"/>
    <dgm:cxn modelId="{4FC62A8D-5437-44A6-8119-B6204AB42D22}" type="presParOf" srcId="{261BF450-296A-47D8-963F-9EAEED59E256}" destId="{2B8E85B5-09A2-45C0-AB47-766DBFF9F672}" srcOrd="0" destOrd="0" presId="urn:microsoft.com/office/officeart/2005/8/layout/vList5"/>
    <dgm:cxn modelId="{6CCC9B05-14A6-48F2-88EF-44665DD6BB7B}" type="presParOf" srcId="{C43EC8B0-469E-473A-A527-08F3ABD802CC}" destId="{43D1BCE6-86F5-4EFE-B805-3A18620D8448}" srcOrd="9" destOrd="0" presId="urn:microsoft.com/office/officeart/2005/8/layout/vList5"/>
    <dgm:cxn modelId="{2E54A90C-6E58-4BD5-BD2C-8CA58ECBDBF0}" type="presParOf" srcId="{C43EC8B0-469E-473A-A527-08F3ABD802CC}" destId="{7DFBA29A-6041-42F4-BE62-2E029D8B1C1C}" srcOrd="10" destOrd="0" presId="urn:microsoft.com/office/officeart/2005/8/layout/vList5"/>
    <dgm:cxn modelId="{EBB5414D-7564-44EA-9BE0-DD0B5EB571A4}" type="presParOf" srcId="{7DFBA29A-6041-42F4-BE62-2E029D8B1C1C}" destId="{49E8ED34-9F26-489E-BB0F-ECFF7847A9B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A1DCC-26BC-4528-BC02-340A529256AF}">
      <dsp:nvSpPr>
        <dsp:cNvPr id="0" name=""/>
        <dsp:cNvSpPr/>
      </dsp:nvSpPr>
      <dsp:spPr>
        <a:xfrm>
          <a:off x="2955344" y="2068512"/>
          <a:ext cx="515638" cy="982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819" y="0"/>
              </a:lnTo>
              <a:lnTo>
                <a:pt x="257819" y="982543"/>
              </a:lnTo>
              <a:lnTo>
                <a:pt x="515638" y="98254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85423" y="2532043"/>
        <a:ext cx="55481" cy="55481"/>
      </dsp:txXfrm>
    </dsp:sp>
    <dsp:sp modelId="{9E255946-A1B7-43F8-891B-D77DFDDF5ADA}">
      <dsp:nvSpPr>
        <dsp:cNvPr id="0" name=""/>
        <dsp:cNvSpPr/>
      </dsp:nvSpPr>
      <dsp:spPr>
        <a:xfrm>
          <a:off x="2955344" y="2022792"/>
          <a:ext cx="5156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38" y="4572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00272" y="2055621"/>
        <a:ext cx="25781" cy="25781"/>
      </dsp:txXfrm>
    </dsp:sp>
    <dsp:sp modelId="{364969DA-8B37-42E1-BF77-FB9124C48D96}">
      <dsp:nvSpPr>
        <dsp:cNvPr id="0" name=""/>
        <dsp:cNvSpPr/>
      </dsp:nvSpPr>
      <dsp:spPr>
        <a:xfrm>
          <a:off x="2955344" y="1085969"/>
          <a:ext cx="515638" cy="982543"/>
        </a:xfrm>
        <a:custGeom>
          <a:avLst/>
          <a:gdLst/>
          <a:ahLst/>
          <a:cxnLst/>
          <a:rect l="0" t="0" r="0" b="0"/>
          <a:pathLst>
            <a:path>
              <a:moveTo>
                <a:pt x="0" y="982543"/>
              </a:moveTo>
              <a:lnTo>
                <a:pt x="257819" y="982543"/>
              </a:lnTo>
              <a:lnTo>
                <a:pt x="257819" y="0"/>
              </a:lnTo>
              <a:lnTo>
                <a:pt x="515638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85423" y="1549500"/>
        <a:ext cx="55481" cy="55481"/>
      </dsp:txXfrm>
    </dsp:sp>
    <dsp:sp modelId="{F2A06E5B-5632-414D-B466-2D8F276F0493}">
      <dsp:nvSpPr>
        <dsp:cNvPr id="0" name=""/>
        <dsp:cNvSpPr/>
      </dsp:nvSpPr>
      <dsp:spPr>
        <a:xfrm rot="16200000">
          <a:off x="493814" y="1675495"/>
          <a:ext cx="4137025" cy="786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b="1" kern="1200" cap="none" spc="0" dirty="0">
            <a:ln w="31550" cmpd="sng">
              <a:gradFill>
                <a:gsLst>
                  <a:gs pos="25000">
                    <a:schemeClr val="accent1">
                      <a:shade val="25000"/>
                      <a:satMod val="190000"/>
                    </a:schemeClr>
                  </a:gs>
                  <a:gs pos="80000">
                    <a:schemeClr val="accent1">
                      <a:tint val="75000"/>
                      <a:satMod val="190000"/>
                    </a:schemeClr>
                  </a:gs>
                </a:gsLst>
                <a:lin ang="5400000"/>
              </a:gradFill>
              <a:prstDash val="solid"/>
            </a:ln>
            <a:solidFill>
              <a:srgbClr val="FFFFFF"/>
            </a:solidFill>
            <a:effectLst>
              <a:outerShdw blurRad="41275" dist="12700" dir="120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93814" y="1675495"/>
        <a:ext cx="4137025" cy="786034"/>
      </dsp:txXfrm>
    </dsp:sp>
    <dsp:sp modelId="{43DDF591-438F-4D57-8C39-8223FC785118}">
      <dsp:nvSpPr>
        <dsp:cNvPr id="0" name=""/>
        <dsp:cNvSpPr/>
      </dsp:nvSpPr>
      <dsp:spPr>
        <a:xfrm>
          <a:off x="3470983" y="692951"/>
          <a:ext cx="2578193" cy="786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Общее количество: 119</a:t>
          </a:r>
          <a:endParaRPr lang="ru-RU" sz="24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3470983" y="692951"/>
        <a:ext cx="2578193" cy="786034"/>
      </dsp:txXfrm>
    </dsp:sp>
    <dsp:sp modelId="{FBCFD111-0996-4452-A203-3EA6D0D0272F}">
      <dsp:nvSpPr>
        <dsp:cNvPr id="0" name=""/>
        <dsp:cNvSpPr/>
      </dsp:nvSpPr>
      <dsp:spPr>
        <a:xfrm>
          <a:off x="3470983" y="1675495"/>
          <a:ext cx="2578193" cy="786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Мальчиков: 54</a:t>
          </a:r>
          <a:endParaRPr lang="ru-RU" sz="24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3470983" y="1675495"/>
        <a:ext cx="2578193" cy="786034"/>
      </dsp:txXfrm>
    </dsp:sp>
    <dsp:sp modelId="{5B327A83-9AA5-4F34-B55F-58C8DA573AAB}">
      <dsp:nvSpPr>
        <dsp:cNvPr id="0" name=""/>
        <dsp:cNvSpPr/>
      </dsp:nvSpPr>
      <dsp:spPr>
        <a:xfrm>
          <a:off x="3470983" y="2658038"/>
          <a:ext cx="2578193" cy="786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Девочек: 65</a:t>
          </a:r>
          <a:endParaRPr lang="ru-RU" sz="24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3470983" y="2658038"/>
        <a:ext cx="2578193" cy="7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3F28D-F21D-489D-9B13-E87425884352}">
      <dsp:nvSpPr>
        <dsp:cNvPr id="0" name=""/>
        <dsp:cNvSpPr/>
      </dsp:nvSpPr>
      <dsp:spPr>
        <a:xfrm>
          <a:off x="226373" y="2019"/>
          <a:ext cx="7776853" cy="4436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Улучшать духовное воспитание в семьях.</a:t>
          </a:r>
          <a:endParaRPr lang="ru-RU" sz="1800" kern="1200" dirty="0"/>
        </a:p>
      </dsp:txBody>
      <dsp:txXfrm>
        <a:off x="248030" y="23676"/>
        <a:ext cx="7733539" cy="400332"/>
      </dsp:txXfrm>
    </dsp:sp>
    <dsp:sp modelId="{28F4C4CF-0B6C-4D18-8BFF-3C91A209D434}">
      <dsp:nvSpPr>
        <dsp:cNvPr id="0" name=""/>
        <dsp:cNvSpPr/>
      </dsp:nvSpPr>
      <dsp:spPr>
        <a:xfrm>
          <a:off x="226373" y="467847"/>
          <a:ext cx="7776853" cy="443646"/>
        </a:xfrm>
        <a:prstGeom prst="roundRect">
          <a:avLst/>
        </a:prstGeom>
        <a:solidFill>
          <a:schemeClr val="accent5">
            <a:hueOff val="-1529202"/>
            <a:satOff val="10509"/>
            <a:lumOff val="-102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Строгое воспитание.</a:t>
          </a:r>
          <a:endParaRPr lang="ru-RU" sz="1800" kern="1200" dirty="0"/>
        </a:p>
      </dsp:txBody>
      <dsp:txXfrm>
        <a:off x="248030" y="489504"/>
        <a:ext cx="7733539" cy="400332"/>
      </dsp:txXfrm>
    </dsp:sp>
    <dsp:sp modelId="{D983508F-02B2-4CF2-842A-6B5B3678612B}">
      <dsp:nvSpPr>
        <dsp:cNvPr id="0" name=""/>
        <dsp:cNvSpPr/>
      </dsp:nvSpPr>
      <dsp:spPr>
        <a:xfrm>
          <a:off x="226373" y="933676"/>
          <a:ext cx="7769258" cy="566913"/>
        </a:xfrm>
        <a:prstGeom prst="roundRect">
          <a:avLst/>
        </a:prstGeom>
        <a:solidFill>
          <a:schemeClr val="accent5">
            <a:hueOff val="-3058403"/>
            <a:satOff val="21019"/>
            <a:lumOff val="-205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Ужесточить ответственность, работать с людьми, поддерживающими экстремизм.</a:t>
          </a:r>
          <a:endParaRPr lang="ru-RU" sz="1800" kern="1200" dirty="0"/>
        </a:p>
      </dsp:txBody>
      <dsp:txXfrm>
        <a:off x="254047" y="961350"/>
        <a:ext cx="7713910" cy="511565"/>
      </dsp:txXfrm>
    </dsp:sp>
    <dsp:sp modelId="{B9275ADB-ED02-4B5B-AD7A-2A50A45E5288}">
      <dsp:nvSpPr>
        <dsp:cNvPr id="0" name=""/>
        <dsp:cNvSpPr/>
      </dsp:nvSpPr>
      <dsp:spPr>
        <a:xfrm>
          <a:off x="226373" y="1522771"/>
          <a:ext cx="7776853" cy="443646"/>
        </a:xfrm>
        <a:prstGeom prst="roundRect">
          <a:avLst/>
        </a:prstGeom>
        <a:solidFill>
          <a:schemeClr val="accent5">
            <a:hueOff val="-4587605"/>
            <a:satOff val="31528"/>
            <a:lumOff val="-308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Ведение бесед и лекций.</a:t>
          </a:r>
          <a:endParaRPr lang="ru-RU" sz="1800" kern="1200" dirty="0"/>
        </a:p>
      </dsp:txBody>
      <dsp:txXfrm>
        <a:off x="248030" y="1544428"/>
        <a:ext cx="7733539" cy="400332"/>
      </dsp:txXfrm>
    </dsp:sp>
    <dsp:sp modelId="{4A7D56F0-072F-4914-9EC6-1FCF89BE7460}">
      <dsp:nvSpPr>
        <dsp:cNvPr id="0" name=""/>
        <dsp:cNvSpPr/>
      </dsp:nvSpPr>
      <dsp:spPr>
        <a:xfrm>
          <a:off x="226373" y="1988599"/>
          <a:ext cx="7769258" cy="672030"/>
        </a:xfrm>
        <a:prstGeom prst="roundRect">
          <a:avLst/>
        </a:prstGeom>
        <a:solidFill>
          <a:schemeClr val="accent5">
            <a:hueOff val="-6116806"/>
            <a:satOff val="42038"/>
            <a:lumOff val="-411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Ценить людей, ставить их на свое место при осуждении, все люди равны.</a:t>
          </a:r>
          <a:endParaRPr lang="ru-RU" sz="1800" kern="1200" dirty="0"/>
        </a:p>
      </dsp:txBody>
      <dsp:txXfrm>
        <a:off x="259179" y="2021405"/>
        <a:ext cx="7703646" cy="606418"/>
      </dsp:txXfrm>
    </dsp:sp>
    <dsp:sp modelId="{9D7E09CA-D5FD-486D-A4E5-A16AA5B14BFA}">
      <dsp:nvSpPr>
        <dsp:cNvPr id="0" name=""/>
        <dsp:cNvSpPr/>
      </dsp:nvSpPr>
      <dsp:spPr>
        <a:xfrm>
          <a:off x="226373" y="2682812"/>
          <a:ext cx="7776853" cy="443646"/>
        </a:xfrm>
        <a:prstGeom prst="roundRect">
          <a:avLst/>
        </a:prstGeom>
        <a:solidFill>
          <a:schemeClr val="accent5">
            <a:hueOff val="-7646008"/>
            <a:satOff val="52548"/>
            <a:lumOff val="-514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Пропаганда терпимости.</a:t>
          </a:r>
          <a:endParaRPr lang="ru-RU" sz="1800" kern="1200" dirty="0"/>
        </a:p>
      </dsp:txBody>
      <dsp:txXfrm>
        <a:off x="248030" y="2704469"/>
        <a:ext cx="7733539" cy="400332"/>
      </dsp:txXfrm>
    </dsp:sp>
    <dsp:sp modelId="{686358E1-BC4E-4584-AA75-673C61F63E6A}">
      <dsp:nvSpPr>
        <dsp:cNvPr id="0" name=""/>
        <dsp:cNvSpPr/>
      </dsp:nvSpPr>
      <dsp:spPr>
        <a:xfrm>
          <a:off x="226373" y="3148640"/>
          <a:ext cx="7776853" cy="443646"/>
        </a:xfrm>
        <a:prstGeom prst="roundRect">
          <a:avLst/>
        </a:prstGeom>
        <a:solidFill>
          <a:schemeClr val="accent5">
            <a:hueOff val="-9175209"/>
            <a:satOff val="63057"/>
            <a:lumOff val="-617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Нужно работать с молодежью, воспитанием.</a:t>
          </a:r>
          <a:endParaRPr lang="ru-RU" sz="1800" kern="1200" dirty="0"/>
        </a:p>
      </dsp:txBody>
      <dsp:txXfrm>
        <a:off x="248030" y="3170297"/>
        <a:ext cx="7733539" cy="400332"/>
      </dsp:txXfrm>
    </dsp:sp>
    <dsp:sp modelId="{5D16E4B9-FA68-4A41-B734-7808AA43619C}">
      <dsp:nvSpPr>
        <dsp:cNvPr id="0" name=""/>
        <dsp:cNvSpPr/>
      </dsp:nvSpPr>
      <dsp:spPr>
        <a:xfrm>
          <a:off x="226373" y="3614469"/>
          <a:ext cx="7776853" cy="443646"/>
        </a:xfrm>
        <a:prstGeom prst="roundRect">
          <a:avLst/>
        </a:prstGeom>
        <a:solidFill>
          <a:schemeClr val="accent5">
            <a:hueOff val="-10704411"/>
            <a:satOff val="73566"/>
            <a:lumOff val="-720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Уважение к другим нациям нужно получать с детства от родителей.</a:t>
          </a:r>
          <a:endParaRPr lang="ru-RU" sz="1500" kern="1200"/>
        </a:p>
      </dsp:txBody>
      <dsp:txXfrm>
        <a:off x="248030" y="3636126"/>
        <a:ext cx="7733539" cy="400332"/>
      </dsp:txXfrm>
    </dsp:sp>
    <dsp:sp modelId="{20DD6E6D-473B-4669-B91E-DA0E0C6CE714}">
      <dsp:nvSpPr>
        <dsp:cNvPr id="0" name=""/>
        <dsp:cNvSpPr/>
      </dsp:nvSpPr>
      <dsp:spPr>
        <a:xfrm>
          <a:off x="226373" y="4080297"/>
          <a:ext cx="7776853" cy="443646"/>
        </a:xfrm>
        <a:prstGeom prst="roundRect">
          <a:avLst/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Повышать уровень культуры.</a:t>
          </a:r>
          <a:endParaRPr lang="ru-RU" sz="1500" kern="1200" dirty="0"/>
        </a:p>
      </dsp:txBody>
      <dsp:txXfrm>
        <a:off x="248030" y="4101954"/>
        <a:ext cx="7733539" cy="4003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CBEDA-04CA-49B8-BCF9-5D90DCA44070}">
      <dsp:nvSpPr>
        <dsp:cNvPr id="0" name=""/>
        <dsp:cNvSpPr/>
      </dsp:nvSpPr>
      <dsp:spPr>
        <a:xfrm>
          <a:off x="154365" y="1002"/>
          <a:ext cx="7920868" cy="833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Предпринимать хоть какие-то меры.</a:t>
          </a:r>
          <a:endParaRPr lang="ru-RU" sz="1800" kern="1200" dirty="0"/>
        </a:p>
      </dsp:txBody>
      <dsp:txXfrm>
        <a:off x="195043" y="41680"/>
        <a:ext cx="7839512" cy="751939"/>
      </dsp:txXfrm>
    </dsp:sp>
    <dsp:sp modelId="{C6666BB6-7E3C-4C53-845A-FA4D00FFBAD1}">
      <dsp:nvSpPr>
        <dsp:cNvPr id="0" name=""/>
        <dsp:cNvSpPr/>
      </dsp:nvSpPr>
      <dsp:spPr>
        <a:xfrm>
          <a:off x="154365" y="875963"/>
          <a:ext cx="7920868" cy="833295"/>
        </a:xfrm>
        <a:prstGeom prst="roundRect">
          <a:avLst/>
        </a:prstGeom>
        <a:solidFill>
          <a:schemeClr val="accent5">
            <a:hueOff val="-2446723"/>
            <a:satOff val="16815"/>
            <a:lumOff val="-164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Лучше заниматься подростками.</a:t>
          </a:r>
          <a:endParaRPr lang="ru-RU" sz="1800" kern="1200" dirty="0"/>
        </a:p>
      </dsp:txBody>
      <dsp:txXfrm>
        <a:off x="195043" y="916641"/>
        <a:ext cx="7839512" cy="751939"/>
      </dsp:txXfrm>
    </dsp:sp>
    <dsp:sp modelId="{4E0067B3-D316-4021-BB48-D1EFAF4CB487}">
      <dsp:nvSpPr>
        <dsp:cNvPr id="0" name=""/>
        <dsp:cNvSpPr/>
      </dsp:nvSpPr>
      <dsp:spPr>
        <a:xfrm>
          <a:off x="154365" y="1750923"/>
          <a:ext cx="7913132" cy="1311824"/>
        </a:xfrm>
        <a:prstGeom prst="roundRect">
          <a:avLst/>
        </a:prstGeom>
        <a:solidFill>
          <a:schemeClr val="accent5">
            <a:hueOff val="-4893445"/>
            <a:satOff val="33630"/>
            <a:lumOff val="-329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Государство не влияет на становление общества должным образом, потому что основные качества закладываются в детском возрасте, а в России даже детских садов (мест в них) недостаточно.</a:t>
          </a:r>
          <a:endParaRPr lang="ru-RU" sz="1800" kern="1200" dirty="0"/>
        </a:p>
      </dsp:txBody>
      <dsp:txXfrm>
        <a:off x="218403" y="1814961"/>
        <a:ext cx="7785056" cy="1183748"/>
      </dsp:txXfrm>
    </dsp:sp>
    <dsp:sp modelId="{76214537-8CA4-4BF6-9E25-041A85624792}">
      <dsp:nvSpPr>
        <dsp:cNvPr id="0" name=""/>
        <dsp:cNvSpPr/>
      </dsp:nvSpPr>
      <dsp:spPr>
        <a:xfrm>
          <a:off x="154365" y="3104412"/>
          <a:ext cx="7920868" cy="833295"/>
        </a:xfrm>
        <a:prstGeom prst="roundRect">
          <a:avLst/>
        </a:prstGeom>
        <a:solidFill>
          <a:schemeClr val="accent5">
            <a:hueOff val="-7340168"/>
            <a:satOff val="50446"/>
            <a:lumOff val="-494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Ужесточение мер наказания (расстрел).</a:t>
          </a:r>
          <a:endParaRPr lang="ru-RU" sz="1800" kern="1200" dirty="0"/>
        </a:p>
      </dsp:txBody>
      <dsp:txXfrm>
        <a:off x="195043" y="3145090"/>
        <a:ext cx="7839512" cy="751939"/>
      </dsp:txXfrm>
    </dsp:sp>
    <dsp:sp modelId="{2B8E85B5-09A2-45C0-AB47-766DBFF9F672}">
      <dsp:nvSpPr>
        <dsp:cNvPr id="0" name=""/>
        <dsp:cNvSpPr/>
      </dsp:nvSpPr>
      <dsp:spPr>
        <a:xfrm>
          <a:off x="154365" y="3979373"/>
          <a:ext cx="7920868" cy="833295"/>
        </a:xfrm>
        <a:prstGeom prst="roundRect">
          <a:avLst/>
        </a:prstGeom>
        <a:solidFill>
          <a:schemeClr val="accent5">
            <a:hueOff val="-9786890"/>
            <a:satOff val="67261"/>
            <a:lumOff val="-658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Создать положительную идеологию.</a:t>
          </a:r>
          <a:endParaRPr lang="ru-RU" sz="1800" kern="1200" dirty="0"/>
        </a:p>
      </dsp:txBody>
      <dsp:txXfrm>
        <a:off x="195043" y="4020051"/>
        <a:ext cx="7839512" cy="751939"/>
      </dsp:txXfrm>
    </dsp:sp>
    <dsp:sp modelId="{49E8ED34-9F26-489E-BB0F-ECFF7847A9BA}">
      <dsp:nvSpPr>
        <dsp:cNvPr id="0" name=""/>
        <dsp:cNvSpPr/>
      </dsp:nvSpPr>
      <dsp:spPr>
        <a:xfrm>
          <a:off x="154365" y="4854333"/>
          <a:ext cx="7920868" cy="833295"/>
        </a:xfrm>
        <a:prstGeom prst="roundRect">
          <a:avLst/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Быть экстремистом – модно, модно противодействовать и бороться. Значит обществу нужно искоренить этот стереотип и перестать формировать «протест» как стиль жизни.</a:t>
          </a:r>
          <a:endParaRPr lang="ru-RU" sz="1800" kern="1200" dirty="0"/>
        </a:p>
      </dsp:txBody>
      <dsp:txXfrm>
        <a:off x="195043" y="4895011"/>
        <a:ext cx="7839512" cy="751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78B1B-ED3F-4F53-B58B-32854F0B4547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577C1-40EA-4A19-8B85-7DF7ECC8C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9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77C1-40EA-4A19-8B85-7DF7ECC8CA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2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0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7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0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6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94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3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5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3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25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C554-1686-4208-ABF7-78C78C991955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FED19-0109-4149-A153-3E3078E23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3665" y="4830311"/>
            <a:ext cx="6480720" cy="838944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СПРАВКА ПО РЕЗУЛЬТАТАМ АНКЕТИРОВАНИЯ УЧАЩИХСЯ 9-11 КЛАССОВ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ОБРАЗОВАТЕЛЬНЫХ УЧРЕЖДЕНИЙ АЛТАЙСКОГО КРАЯ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5653" y="2420888"/>
            <a:ext cx="669674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Актуальные проблемы противодействия экстремизму и терроризму и пути их решения на федеральном и региональном уровнях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849563"/>
            <a:ext cx="76327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9444"/>
            <a:ext cx="2200275" cy="2085975"/>
          </a:xfrm>
          <a:prstGeom prst="ellipse">
            <a:avLst/>
          </a:prstGeom>
          <a:solidFill>
            <a:schemeClr val="accent1"/>
          </a:solidFill>
          <a:ln w="63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915816" y="1192431"/>
            <a:ext cx="562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Юридический факультет</a:t>
            </a:r>
          </a:p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Алтайского государственного университета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4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Иные варианты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разные, но понимание этого иногда не может меня удержать от враждебного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настроя.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любит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черных.</a:t>
            </a:r>
          </a:p>
          <a:p>
            <a:pPr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никто не трогает (не беспокоит), то неприязни или ненависти нет. Эти критерии не определяют человека как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личность.</a:t>
            </a:r>
          </a:p>
          <a:p>
            <a:pPr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национальности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армяне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татары, арабы,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таджики.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7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337729"/>
              </p:ext>
            </p:extLst>
          </p:nvPr>
        </p:nvGraphicFramePr>
        <p:xfrm>
          <a:off x="457200" y="188640"/>
          <a:ext cx="822960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52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349269"/>
              </p:ext>
            </p:extLst>
          </p:nvPr>
        </p:nvGraphicFramePr>
        <p:xfrm>
          <a:off x="457200" y="116632"/>
          <a:ext cx="8229600" cy="600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4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714456"/>
              </p:ext>
            </p:extLst>
          </p:nvPr>
        </p:nvGraphicFramePr>
        <p:xfrm>
          <a:off x="457200" y="260648"/>
          <a:ext cx="8229600" cy="589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93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95805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59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521578"/>
              </p:ext>
            </p:extLst>
          </p:nvPr>
        </p:nvGraphicFramePr>
        <p:xfrm>
          <a:off x="467544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7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Предложения по улучшению деятельности органов государственной власти в сфере профилактики экстремизма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586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5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30881"/>
              </p:ext>
            </p:extLst>
          </p:nvPr>
        </p:nvGraphicFramePr>
        <p:xfrm>
          <a:off x="457200" y="548680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7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i="1" dirty="0" smtClean="0"/>
              <a:t>Спасибо за внимание!!!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323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Статус </a:t>
            </a:r>
            <a:r>
              <a:rPr lang="ru-RU" dirty="0" smtClean="0"/>
              <a:t>респондентов</a:t>
            </a:r>
            <a:r>
              <a:rPr lang="de-DE" dirty="0" smtClean="0"/>
              <a:t>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482324"/>
              </p:ext>
            </p:extLst>
          </p:nvPr>
        </p:nvGraphicFramePr>
        <p:xfrm>
          <a:off x="2771800" y="2492896"/>
          <a:ext cx="8218487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322080" y="1370385"/>
            <a:ext cx="2792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Ученик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44426086"/>
              </p:ext>
            </p:extLst>
          </p:nvPr>
        </p:nvGraphicFramePr>
        <p:xfrm>
          <a:off x="251520" y="229371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7616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Статус респондентов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369952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0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50528"/>
              </p:ext>
            </p:extLst>
          </p:nvPr>
        </p:nvGraphicFramePr>
        <p:xfrm>
          <a:off x="457200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59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EFDF1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Иные варианты ответа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EFDF1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1) В одной анкете указано, что не знает, что это такое.</a:t>
            </a:r>
          </a:p>
          <a:p>
            <a:r>
              <a:rPr lang="ru-RU" dirty="0" smtClean="0"/>
              <a:t>2) Экстремизм - это слово.</a:t>
            </a:r>
          </a:p>
          <a:p>
            <a:r>
              <a:rPr lang="ru-RU" dirty="0" smtClean="0"/>
              <a:t>3) В современном представлении – это патриотизм + чувство справедливости.</a:t>
            </a:r>
          </a:p>
          <a:p>
            <a:r>
              <a:rPr lang="ru-RU" dirty="0" smtClean="0"/>
              <a:t>4) </a:t>
            </a:r>
            <a:r>
              <a:rPr lang="ru-RU" dirty="0" smtClean="0"/>
              <a:t>Восемь</a:t>
            </a:r>
            <a:r>
              <a:rPr lang="ru-RU" dirty="0" smtClean="0"/>
              <a:t> </a:t>
            </a:r>
            <a:r>
              <a:rPr lang="ru-RU" dirty="0" smtClean="0"/>
              <a:t>респондентов дали несколько вариантов ответа.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0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Актуальна ли проблема распространения экстремизма среди молодежи?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084313"/>
              </p:ext>
            </p:extLst>
          </p:nvPr>
        </p:nvGraphicFramePr>
        <p:xfrm>
          <a:off x="457200" y="191611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24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Причины экстремизма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4442823"/>
              </p:ext>
            </p:extLst>
          </p:nvPr>
        </p:nvGraphicFramePr>
        <p:xfrm>
          <a:off x="323528" y="1124744"/>
          <a:ext cx="8640960" cy="52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8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648765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7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Испытывают ли респонденты чувство ненависти, вражды или неприязни к представителям какой-либо национальности, религии, социальной группы?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0847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6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454</TotalTime>
  <Words>407</Words>
  <Application>Microsoft Office PowerPoint</Application>
  <PresentationFormat>Экран (4:3)</PresentationFormat>
  <Paragraphs>57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Book Antiqua</vt:lpstr>
      <vt:lpstr>Calibri</vt:lpstr>
      <vt:lpstr>Century Gothic</vt:lpstr>
      <vt:lpstr>Times New Roman</vt:lpstr>
      <vt:lpstr>Тема Office</vt:lpstr>
      <vt:lpstr>Презентация PowerPoint</vt:lpstr>
      <vt:lpstr>1. Статус респондентов </vt:lpstr>
      <vt:lpstr>2. Статус респондентов</vt:lpstr>
      <vt:lpstr>Презентация PowerPoint</vt:lpstr>
      <vt:lpstr>Иные варианты ответа</vt:lpstr>
      <vt:lpstr>Актуальна ли проблема распространения экстремизма среди молодежи?</vt:lpstr>
      <vt:lpstr>Причины экстремизма</vt:lpstr>
      <vt:lpstr>Презентация PowerPoint</vt:lpstr>
      <vt:lpstr>Испытывают ли респонденты чувство ненависти, вражды или неприязни к представителям какой-либо национальности, религии, социальной группы?</vt:lpstr>
      <vt:lpstr>Иные варианты ответа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Предложения по улучшению деятельности органов государственной власти в сфере профилактики экстремизма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Österre</dc:title>
  <dc:creator>SKA</dc:creator>
  <cp:lastModifiedBy>Наталья</cp:lastModifiedBy>
  <cp:revision>48</cp:revision>
  <dcterms:created xsi:type="dcterms:W3CDTF">2012-10-17T09:24:42Z</dcterms:created>
  <dcterms:modified xsi:type="dcterms:W3CDTF">2014-09-30T16:48:12Z</dcterms:modified>
</cp:coreProperties>
</file>